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4" r:id="rId9"/>
    <p:sldId id="262" r:id="rId10"/>
    <p:sldId id="263" r:id="rId11"/>
    <p:sldId id="267" r:id="rId12"/>
    <p:sldId id="265" r:id="rId13"/>
  </p:sldIdLst>
  <p:sldSz cx="10080625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98" y="77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hangingPunct="0">
              <a:defRPr sz="1400"/>
            </a:pPr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Ctr="0" compatLnSpc="0"/>
          <a:lstStyle/>
          <a:p>
            <a:pPr algn="r" hangingPunct="0">
              <a:defRPr sz="1400"/>
            </a:pPr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hangingPunct="0">
              <a:defRPr sz="1400"/>
            </a:pPr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wrap="none" lIns="82467" tIns="41234" rIns="82467" bIns="41234" anchor="b" anchorCtr="0" compatLnSpc="0"/>
          <a:lstStyle/>
          <a:p>
            <a:pPr algn="r" hangingPunct="0">
              <a:defRPr sz="1400"/>
            </a:pPr>
            <a:fld id="{EAAECFDC-E41D-4C70-973C-BB61C4755192}" type="slidenum">
              <a:pPr algn="r" hangingPunct="0">
                <a:defRPr sz="1400"/>
              </a:pPr>
              <a:t>‹N°›</a:t>
            </a:fld>
            <a:endParaRPr lang="fr-FR" sz="1300" dirty="0"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36521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54063"/>
            <a:ext cx="4962525" cy="3722687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679797" y="4715068"/>
            <a:ext cx="5438050" cy="446673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3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59B3F385-0BAD-4AE8-AC28-31DFA9727BAB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1510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970160-17EB-4E0F-B4B8-1A17211D68F3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388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A8B1F72-6614-442E-972B-01992519F244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95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EB733A-D71B-4647-84BB-BEC44EBBC36F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49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291A78-8643-49E7-B6F5-DCE13A30916B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1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59E09C-1776-4DB7-A56E-8740A85BBF25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228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61D8CE-272C-47F6-844F-DB01FE2836A3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36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D4231D-B6AD-44A4-8C1B-6A849A379642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396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2E83C8-3364-4EE3-922C-DC280BF9C086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2154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DC6246-E3C6-4C64-8D72-2BA7A5E7FBFF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9449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E14A7-34C8-4C9E-9FCE-E16F3949E60D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262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8BABFA-A9E5-4BD6-8DEA-E0D3B0A51F15}" type="slidenum"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58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CD2EBCD-55DC-4728-8DDD-6EF54814C135}" type="slidenum"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  <a:cs typeface="Ari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Hobbe.kevin@gmail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178349"/>
            <a:ext cx="9071640" cy="1508105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5400" dirty="0"/>
              <a:t>Réunion camp Paris</a:t>
            </a:r>
            <a:br>
              <a:rPr lang="fr-FR" dirty="0"/>
            </a:br>
            <a:r>
              <a:rPr lang="fr-FR" dirty="0"/>
              <a:t>(du 26/07/2021 au 30/07/2021)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C1D085D-80C7-4E9C-99AC-6A683A5C4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362" y="1907629"/>
            <a:ext cx="7920632" cy="52783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Argent de poche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808" y="1331565"/>
            <a:ext cx="9071640" cy="554461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Limite de 30 € par jeune.</a:t>
            </a:r>
          </a:p>
          <a:p>
            <a:pPr algn="just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De manière générale les jeunes gardent leur argent et les téléphones… sauf si c’est mieux que les animateurs les gardent.</a:t>
            </a:r>
          </a:p>
          <a:p>
            <a:pPr lvl="0" algn="just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Les Jeunes sont nourris par la Maison de l’Enfance, l’argent de poche n’est donc pas indispensable.</a:t>
            </a:r>
          </a:p>
          <a:p>
            <a:pPr lvl="0" algn="l" hangingPunct="1">
              <a:buNone/>
            </a:pPr>
            <a:endParaRPr lang="fr-FR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  <a:defRPr/>
            </a:defPPr>
            <a:lvl1pPr lvl="0" algn="ctr" rtl="0" hangingPunct="0">
              <a:buSzPct val="45000"/>
              <a:buFont typeface="StarSymbol"/>
              <a:buChar char="●"/>
              <a:tabLst/>
              <a:defRPr lang="fr-FR" sz="4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lvl="1">
              <a:buSzPct val="45000"/>
              <a:buFont typeface="StarSymbol"/>
              <a:buChar char="●"/>
              <a:defRPr/>
            </a:lvl2pPr>
            <a:lvl3pPr lvl="2">
              <a:buSzPct val="45000"/>
              <a:buFont typeface="StarSymbol"/>
              <a:buChar char="●"/>
              <a:defRPr/>
            </a:lvl3pPr>
            <a:lvl4pPr lvl="3">
              <a:buSzPct val="45000"/>
              <a:buFont typeface="StarSymbol"/>
              <a:buChar char="●"/>
              <a:defRPr/>
            </a:lvl4pPr>
            <a:lvl5pPr lvl="4">
              <a:buSzPct val="45000"/>
              <a:buFont typeface="StarSymbol"/>
              <a:buChar char="●"/>
              <a:defRPr/>
            </a:lvl5pPr>
            <a:lvl6pPr lvl="5">
              <a:buSzPct val="45000"/>
              <a:buFont typeface="StarSymbol"/>
              <a:buChar char="●"/>
              <a:defRPr/>
            </a:lvl6pPr>
            <a:lvl7pPr lvl="6">
              <a:buSzPct val="45000"/>
              <a:buFont typeface="StarSymbol"/>
              <a:buChar char="●"/>
              <a:defRPr/>
            </a:lvl7pPr>
            <a:lvl8pPr lvl="7">
              <a:buSzPct val="45000"/>
              <a:buFont typeface="StarSymbol"/>
              <a:buChar char="●"/>
              <a:defRPr/>
            </a:lvl8pPr>
            <a:lvl9pPr lvl="8">
              <a:buSzPct val="45000"/>
              <a:buFont typeface="StarSymbol"/>
              <a:buChar char="●"/>
              <a:defRPr/>
            </a:lvl9pPr>
          </a:lstStyle>
          <a:p>
            <a:pPr>
              <a:buFont typeface="StarSymbol"/>
              <a:buNone/>
            </a:pPr>
            <a:r>
              <a:rPr lang="fr-FR" dirty="0">
                <a:solidFill>
                  <a:sysClr val="windowText" lastClr="000000"/>
                </a:solidFill>
              </a:rPr>
              <a:t>Le trousseau</a:t>
            </a:r>
          </a:p>
        </p:txBody>
      </p:sp>
      <p:sp>
        <p:nvSpPr>
          <p:cNvPr id="3" name="Espace réservé du texte 2"/>
          <p:cNvSpPr txBox="1">
            <a:spLocks/>
          </p:cNvSpPr>
          <p:nvPr/>
        </p:nvSpPr>
        <p:spPr>
          <a:xfrm>
            <a:off x="503999" y="1403573"/>
            <a:ext cx="9071640" cy="5604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 rtl="0" hangingPunct="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marL="108000" indent="0">
              <a:buNone/>
            </a:pPr>
            <a:r>
              <a:rPr lang="fr-FR" sz="2000" u="sng" dirty="0"/>
              <a:t>A prévoir dans un sac facilement transportable :</a:t>
            </a:r>
            <a:endParaRPr lang="fr-FR" sz="2000" dirty="0"/>
          </a:p>
          <a:p>
            <a:r>
              <a:rPr lang="fr-FR" sz="2000" dirty="0"/>
              <a:t>     	Un nécessaire de toilette et une serviette</a:t>
            </a:r>
          </a:p>
          <a:p>
            <a:r>
              <a:rPr lang="fr-FR" sz="2000" dirty="0"/>
              <a:t>    	 Des lunettes de soleil, un chapeau.</a:t>
            </a:r>
          </a:p>
          <a:p>
            <a:r>
              <a:rPr lang="fr-FR" sz="2000" dirty="0"/>
              <a:t>  	Duvet</a:t>
            </a:r>
          </a:p>
          <a:p>
            <a:r>
              <a:rPr lang="fr-FR" sz="2000" dirty="0"/>
              <a:t>     	Des affaires de change pour chaque jour,</a:t>
            </a:r>
          </a:p>
          <a:p>
            <a:r>
              <a:rPr lang="fr-FR" sz="2000" dirty="0"/>
              <a:t>     	Un petit sac à dos et une gourde (bouteille)</a:t>
            </a:r>
          </a:p>
          <a:p>
            <a:r>
              <a:rPr lang="fr-FR" sz="2000" dirty="0"/>
              <a:t>    	Des chaussures de marche (tennis)</a:t>
            </a:r>
          </a:p>
          <a:p>
            <a:r>
              <a:rPr lang="fr-FR" sz="2000" dirty="0"/>
              <a:t>     	1 tenue classe pour le resto</a:t>
            </a:r>
          </a:p>
          <a:p>
            <a:pPr marL="108000" indent="0">
              <a:buNone/>
            </a:pPr>
            <a:r>
              <a:rPr lang="fr-FR" sz="2000" dirty="0"/>
              <a:t>	des masque covid</a:t>
            </a:r>
          </a:p>
          <a:p>
            <a:pPr marL="540000" lvl="1" indent="0" algn="ctr">
              <a:buNone/>
            </a:pPr>
            <a:r>
              <a:rPr lang="fr-FR" sz="2000" dirty="0"/>
              <a:t>Une grande dose de bonne humeur...  </a:t>
            </a:r>
          </a:p>
          <a:p>
            <a:pPr marL="540000" lvl="1" indent="0" algn="ctr">
              <a:buNone/>
            </a:pPr>
            <a:r>
              <a:rPr lang="fr-FR" sz="2000" dirty="0"/>
              <a:t>Attention, chaque enfants sont responsable de ces valises</a:t>
            </a:r>
          </a:p>
          <a:p>
            <a:pPr marL="540000" lvl="1" indent="0" algn="ctr">
              <a:buNone/>
            </a:pPr>
            <a:r>
              <a:rPr lang="fr-FR" sz="2000" dirty="0"/>
              <a:t> ( VALISE A ROULETTE FORTEMENT CONSEILLEE)</a:t>
            </a:r>
            <a:endParaRPr lang="fr-FR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1416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Infos pratiques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1879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l"/>
            <a:r>
              <a:rPr lang="fr-FR" dirty="0">
                <a:solidFill>
                  <a:srgbClr val="000000"/>
                </a:solidFill>
                <a:latin typeface="Calibri"/>
              </a:rPr>
              <a:t>Facebook ou Maisonenfance64.fr</a:t>
            </a:r>
          </a:p>
          <a:p>
            <a:pPr lvl="0" algn="l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     Instagram : secteurjeunesbillere</a:t>
            </a:r>
          </a:p>
          <a:p>
            <a:pPr lvl="0" algn="l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    </a:t>
            </a:r>
            <a:r>
              <a:rPr lang="fr-FR" b="1" dirty="0">
                <a:solidFill>
                  <a:srgbClr val="000000"/>
                </a:solidFill>
                <a:latin typeface="Calibri"/>
              </a:rPr>
              <a:t>Kevin : 07.71.20.65.30</a:t>
            </a:r>
          </a:p>
          <a:p>
            <a:pPr lvl="0" algn="l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    Chris : 06.68.87.27.74</a:t>
            </a:r>
          </a:p>
          <a:p>
            <a:pPr lvl="0" algn="l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En cas d’urgence à Billère 05.59.62.21.02</a:t>
            </a:r>
          </a:p>
          <a:p>
            <a:pPr lvl="0" algn="l" hangingPunct="1">
              <a:buNone/>
            </a:pPr>
            <a:r>
              <a:rPr lang="fr-FR" dirty="0" err="1">
                <a:solidFill>
                  <a:srgbClr val="000000"/>
                </a:solidFill>
                <a:latin typeface="Calibri"/>
                <a:hlinkClick r:id="rId3"/>
              </a:rPr>
              <a:t>Hobbe.kevin@gmail.Com</a:t>
            </a:r>
            <a:endParaRPr lang="fr-FR" dirty="0">
              <a:solidFill>
                <a:srgbClr val="000000"/>
              </a:solidFill>
              <a:latin typeface="Calibri"/>
            </a:endParaRPr>
          </a:p>
          <a:p>
            <a:pPr lvl="0" algn="l" hangingPunct="1">
              <a:buNone/>
            </a:pPr>
            <a:endParaRPr lang="fr-FR" dirty="0">
              <a:solidFill>
                <a:srgbClr val="000000"/>
              </a:solidFill>
              <a:latin typeface="Calibri"/>
            </a:endParaRPr>
          </a:p>
          <a:p>
            <a:pPr lvl="0" algn="l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Résumé tous les soirs sur maisonenfance64.fr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Sommaire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259557"/>
            <a:ext cx="9071640" cy="576063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 dirty="0"/>
              <a:t>Administratif</a:t>
            </a:r>
          </a:p>
          <a:p>
            <a:pPr lvl="0"/>
            <a:r>
              <a:rPr lang="fr-FR" dirty="0"/>
              <a:t>L'équipe</a:t>
            </a:r>
          </a:p>
          <a:p>
            <a:pPr lvl="0"/>
            <a:r>
              <a:rPr lang="fr-FR" dirty="0"/>
              <a:t>Pourquoi ce camp ?</a:t>
            </a:r>
          </a:p>
          <a:p>
            <a:pPr lvl="0"/>
            <a:r>
              <a:rPr lang="fr-FR" dirty="0"/>
              <a:t>Heures et modalités de départ / de retour</a:t>
            </a:r>
          </a:p>
          <a:p>
            <a:r>
              <a:rPr lang="fr-FR" dirty="0"/>
              <a:t>Hébergement</a:t>
            </a:r>
          </a:p>
          <a:p>
            <a:r>
              <a:rPr lang="fr-FR" dirty="0"/>
              <a:t>Programme</a:t>
            </a:r>
          </a:p>
          <a:p>
            <a:pPr lvl="0"/>
            <a:r>
              <a:rPr lang="fr-FR" dirty="0"/>
              <a:t>Règles de vie</a:t>
            </a:r>
          </a:p>
          <a:p>
            <a:pPr lvl="0"/>
            <a:r>
              <a:rPr lang="fr-FR" dirty="0"/>
              <a:t>Argent de poche</a:t>
            </a:r>
          </a:p>
          <a:p>
            <a:pPr lvl="0"/>
            <a:r>
              <a:rPr lang="fr-FR" dirty="0"/>
              <a:t>Infos pratiques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Administratif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431800" y="1691605"/>
            <a:ext cx="9217024" cy="2514853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/>
            <a:endParaRPr lang="fr-FR" dirty="0"/>
          </a:p>
          <a:p>
            <a:pPr lvl="0" algn="just"/>
            <a:r>
              <a:rPr lang="fr-FR" dirty="0"/>
              <a:t>Le camp étant en France, nous n’avons besoin que de l’autorisation de camp. </a:t>
            </a:r>
          </a:p>
          <a:p>
            <a:pPr lvl="0" algn="just"/>
            <a:endParaRPr lang="fr-FR" dirty="0"/>
          </a:p>
          <a:p>
            <a:pPr lvl="0" algn="just"/>
            <a:endParaRPr lang="fr-FR" dirty="0"/>
          </a:p>
          <a:p>
            <a:pPr lvl="0" algn="just"/>
            <a:r>
              <a:rPr lang="fr-FR" dirty="0"/>
              <a:t>Certains dossiers sont incomplets, il peut manquer les vaccins par exemple. </a:t>
            </a:r>
          </a:p>
          <a:p>
            <a:pPr lvl="0" algn="just"/>
            <a:endParaRPr lang="fr-FR" dirty="0"/>
          </a:p>
          <a:p>
            <a:pPr lvl="0" algn="just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L’Équipe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marL="108000" indent="0">
              <a:buNone/>
            </a:pPr>
            <a:r>
              <a:rPr lang="fr-FR" dirty="0"/>
              <a:t>	</a:t>
            </a:r>
          </a:p>
          <a:p>
            <a:pPr marL="108000" indent="0">
              <a:buNone/>
            </a:pPr>
            <a:r>
              <a:rPr lang="fr-FR" dirty="0"/>
              <a:t> 	Kevin	Chris	Andrea	Sixtine				</a:t>
            </a:r>
          </a:p>
        </p:txBody>
      </p:sp>
      <p:pic>
        <p:nvPicPr>
          <p:cNvPr id="1026" name="Picture 2" descr="L’image contient peut-être : Kevin Hobbé, barb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5" t="7730" r="27609" b="-349"/>
          <a:stretch/>
        </p:blipFill>
        <p:spPr bwMode="auto">
          <a:xfrm>
            <a:off x="1079872" y="3130208"/>
            <a:ext cx="1589974" cy="240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1DB4142-CD62-47E0-A0E1-38EBB59ADA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506" y="3130206"/>
            <a:ext cx="1728192" cy="242904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84D9A16-707A-4A17-B4F3-FC01FAD0D9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312" y="3158386"/>
            <a:ext cx="1512168" cy="2372684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E935CDCD-7086-43F0-A553-A68C2B90BB5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494" y="3105046"/>
            <a:ext cx="1773868" cy="24260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2"/>
          <p:cNvSpPr txBox="1">
            <a:spLocks/>
          </p:cNvSpPr>
          <p:nvPr/>
        </p:nvSpPr>
        <p:spPr>
          <a:xfrm>
            <a:off x="359792" y="565953"/>
            <a:ext cx="9071640" cy="63367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 rtl="0" hangingPunct="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tabLst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marL="108000" indent="0" algn="just">
              <a:buNone/>
            </a:pPr>
            <a:r>
              <a:rPr lang="fr-FR" u="sng" dirty="0">
                <a:solidFill>
                  <a:sysClr val="windowText" lastClr="000000"/>
                </a:solidFill>
              </a:rPr>
              <a:t>Pourquoi ce camp :</a:t>
            </a:r>
          </a:p>
          <a:p>
            <a:pPr marL="108000" indent="0" algn="just">
              <a:buNone/>
            </a:pPr>
            <a:r>
              <a:rPr lang="fr-FR" sz="2000" dirty="0">
                <a:solidFill>
                  <a:sysClr val="windowText" lastClr="000000"/>
                </a:solidFill>
              </a:rPr>
              <a:t>3</a:t>
            </a:r>
            <a:r>
              <a:rPr lang="fr-FR" sz="2000" baseline="30000" dirty="0">
                <a:solidFill>
                  <a:sysClr val="windowText" lastClr="000000"/>
                </a:solidFill>
              </a:rPr>
              <a:t>ème</a:t>
            </a:r>
            <a:r>
              <a:rPr lang="fr-FR" sz="2000" dirty="0">
                <a:solidFill>
                  <a:sysClr val="windowText" lastClr="000000"/>
                </a:solidFill>
              </a:rPr>
              <a:t> participation pour ce camp  « à la découverte de la capitale »</a:t>
            </a:r>
          </a:p>
          <a:p>
            <a:pPr marL="108000" indent="0" algn="just">
              <a:buNone/>
            </a:pPr>
            <a:endParaRPr lang="fr-FR" sz="2000" dirty="0">
              <a:solidFill>
                <a:sysClr val="windowText" lastClr="000000"/>
              </a:solidFill>
            </a:endParaRPr>
          </a:p>
          <a:p>
            <a:pPr marL="108000" indent="0" algn="just">
              <a:buNone/>
            </a:pPr>
            <a:r>
              <a:rPr lang="fr-FR" sz="2000" dirty="0">
                <a:solidFill>
                  <a:sysClr val="windowText" lastClr="000000"/>
                </a:solidFill>
              </a:rPr>
              <a:t>Paris est la 3eme ville la plus connue du monde, derrière New York et Londres</a:t>
            </a:r>
          </a:p>
          <a:p>
            <a:pPr marL="108000" indent="0" algn="just">
              <a:buNone/>
            </a:pPr>
            <a:r>
              <a:rPr lang="fr-FR" sz="2000" dirty="0">
                <a:solidFill>
                  <a:sysClr val="windowText" lastClr="00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  <a:p>
            <a:pPr marL="108000" indent="0" algn="just">
              <a:buNone/>
            </a:pPr>
            <a:r>
              <a:rPr lang="fr-FR" sz="2000" dirty="0"/>
              <a:t>On y va aussi pour : </a:t>
            </a:r>
          </a:p>
          <a:p>
            <a:pPr marL="108000" indent="0" algn="just">
              <a:buNone/>
            </a:pPr>
            <a:r>
              <a:rPr lang="fr-F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Voir l’imposante Tour Eiffel</a:t>
            </a:r>
          </a:p>
          <a:p>
            <a:pPr marL="108000" indent="0" algn="just">
              <a:buNone/>
            </a:pPr>
            <a:r>
              <a:rPr lang="fr-F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se perdre sur les 2 kilomètres de Champs-Élysées,</a:t>
            </a:r>
          </a:p>
          <a:p>
            <a:pPr marL="108000" indent="0" algn="just">
              <a:buNone/>
            </a:pPr>
            <a:r>
              <a:rPr lang="fr-F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se promener dans le quartier bohème de Montmartre. </a:t>
            </a:r>
          </a:p>
          <a:p>
            <a:pPr marL="108000" indent="0" algn="just">
              <a:buNone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- Voir Paris de nuit à bord d’une péniche</a:t>
            </a:r>
          </a:p>
          <a:p>
            <a:pPr marL="108000" indent="0" algn="just">
              <a:buNone/>
            </a:pPr>
            <a:r>
              <a:rPr lang="fr-F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Voir le Paris culturel</a:t>
            </a:r>
          </a:p>
          <a:p>
            <a:pPr algn="just">
              <a:buFontTx/>
              <a:buChar char="-"/>
            </a:pPr>
            <a:endParaRPr lang="fr-FR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000" indent="0" algn="just">
              <a:buNone/>
            </a:pPr>
            <a:r>
              <a:rPr lang="fr-FR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Ces quelques exemples parmi d’autres font de Paris une ville unique.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77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808" y="323453"/>
            <a:ext cx="9071640" cy="126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Heure et modalités de transport.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39"/>
            <a:ext cx="9071640" cy="517914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marL="0" indent="0" algn="just">
              <a:buNone/>
            </a:pPr>
            <a:r>
              <a:rPr lang="fr-FR" sz="2000" dirty="0"/>
              <a:t>RDV à la </a:t>
            </a:r>
            <a:r>
              <a:rPr lang="fr-FR" sz="2000" b="1" dirty="0"/>
              <a:t>Gare de Pau Lundi 29 Juillet à 7h maximum </a:t>
            </a:r>
            <a:r>
              <a:rPr lang="fr-FR" sz="2000" dirty="0"/>
              <a:t>(départ 7h48)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Pour le retour, nous arriverons à 20h11 a Pau le vendredi 30 juillet. </a:t>
            </a:r>
          </a:p>
          <a:p>
            <a:pPr marL="0" indent="0" algn="just">
              <a:buNone/>
            </a:pPr>
            <a:endParaRPr lang="fr-FR" sz="2000" dirty="0"/>
          </a:p>
          <a:p>
            <a:pPr marL="0" indent="0" algn="just">
              <a:buNone/>
            </a:pPr>
            <a:r>
              <a:rPr lang="fr-FR" sz="2000" dirty="0"/>
              <a:t>Sur place, nous nous déplaçons en métro, bus, et beaucoup en chaussures.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Hébergement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5101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fr-FR" dirty="0"/>
              <a:t>INJS « Institut National des Jeunes Sourds »</a:t>
            </a:r>
          </a:p>
          <a:p>
            <a:pPr marL="108000" lvl="0" indent="0">
              <a:buNone/>
            </a:pPr>
            <a:r>
              <a:rPr lang="fr-FR" dirty="0"/>
              <a:t>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D8E51C6-7835-4A8C-A74E-9DFD21D27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76" y="2331739"/>
            <a:ext cx="8729486" cy="49103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Programme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697"/>
              </p:ext>
            </p:extLst>
          </p:nvPr>
        </p:nvGraphicFramePr>
        <p:xfrm>
          <a:off x="287784" y="1115541"/>
          <a:ext cx="9361039" cy="7084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LUNDI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 </a:t>
                      </a:r>
                      <a:r>
                        <a:rPr lang="fr-FR" dirty="0"/>
                        <a:t>MERCREDI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JEUDI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VENDREDI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5350">
                <a:tc>
                  <a:txBody>
                    <a:bodyPr/>
                    <a:lstStyle/>
                    <a:p>
                      <a:r>
                        <a:rPr lang="fr-FR" dirty="0"/>
                        <a:t>Matin</a:t>
                      </a:r>
                    </a:p>
                    <a:p>
                      <a:r>
                        <a:rPr lang="fr-FR" dirty="0"/>
                        <a:t>10h-12h30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/>
                        <a:t> 4 parcours surprises : </a:t>
                      </a:r>
                    </a:p>
                    <a:p>
                      <a:endParaRPr lang="fr-FR" baseline="0" dirty="0"/>
                    </a:p>
                    <a:p>
                      <a:r>
                        <a:rPr lang="fr-FR" baseline="0" dirty="0"/>
                        <a:t>- Paris central </a:t>
                      </a:r>
                    </a:p>
                    <a:p>
                      <a:r>
                        <a:rPr lang="fr-FR" baseline="0" dirty="0"/>
                        <a:t>- Ourcq </a:t>
                      </a:r>
                      <a:r>
                        <a:rPr lang="fr-FR" baseline="0" dirty="0" err="1"/>
                        <a:t>street</a:t>
                      </a:r>
                      <a:endParaRPr lang="fr-FR" baseline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baseline="0" dirty="0"/>
                        <a:t>- Maman le </a:t>
                      </a:r>
                      <a:r>
                        <a:rPr lang="fr-FR" baseline="0" dirty="0" err="1"/>
                        <a:t>canap</a:t>
                      </a:r>
                      <a:r>
                        <a:rPr lang="fr-FR" baseline="0" dirty="0"/>
                        <a:t> + terre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baseline="0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Parc de la Villette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/>
                        <a:t>4 Musées 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/>
                        <a:t>Louvre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/>
                        <a:t>Beaubourg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/>
                        <a:t>Palais de Tokyo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/>
                        <a:t>Musée de l’Homme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baseline="0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Rangement des affaires</a:t>
                      </a:r>
                    </a:p>
                    <a:p>
                      <a:r>
                        <a:rPr lang="fr-FR" dirty="0"/>
                        <a:t>Visite 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46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PN famille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Repas séparé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1861">
                <a:tc>
                  <a:txBody>
                    <a:bodyPr/>
                    <a:lstStyle/>
                    <a:p>
                      <a:r>
                        <a:rPr lang="fr-FR" dirty="0"/>
                        <a:t>Après-Midi</a:t>
                      </a:r>
                    </a:p>
                    <a:p>
                      <a:r>
                        <a:rPr lang="fr-FR" dirty="0"/>
                        <a:t>14h30-17h30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Montmartre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/>
                        <a:t>Apres midi sportive 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/>
                        <a:t>Basket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baseline="0" dirty="0"/>
                        <a:t>Skate parc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Cité des  Sciences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Magasins :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/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Départ a 15h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32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Repas</a:t>
                      </a:r>
                      <a:r>
                        <a:rPr lang="fr-FR" baseline="0" dirty="0"/>
                        <a:t>  snack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Repas INJS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 définir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Resto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1861">
                <a:tc>
                  <a:txBody>
                    <a:bodyPr/>
                    <a:lstStyle/>
                    <a:p>
                      <a:r>
                        <a:rPr lang="fr-FR" dirty="0"/>
                        <a:t>Soirée</a:t>
                      </a:r>
                    </a:p>
                    <a:p>
                      <a:r>
                        <a:rPr lang="fr-FR" dirty="0"/>
                        <a:t>20h30-23h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/>
                        <a:t>Tour Eiffel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 définir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Ballade sur les champs Elysées</a:t>
                      </a:r>
                    </a:p>
                    <a:p>
                      <a:r>
                        <a:rPr lang="fr-FR" dirty="0"/>
                        <a:t>(Quartier Libre)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Ballade en Peniche</a:t>
                      </a:r>
                      <a:endParaRPr lang="fr-FR" dirty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6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/>
              <a:t>Règles de vie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808" y="1403573"/>
            <a:ext cx="9071640" cy="5904656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Arial" pitchFamily="2"/>
              </a:defRPr>
            </a:lvl9pPr>
          </a:lstStyle>
          <a:p>
            <a:pPr lvl="0" algn="just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Tous les repas sont pris ensembles (même le matin)</a:t>
            </a:r>
          </a:p>
          <a:p>
            <a:pPr lvl="0" algn="just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Pas de portable durant les activités et les repas.</a:t>
            </a:r>
          </a:p>
          <a:p>
            <a:pPr lvl="0" algn="just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Une certaine autonomie sera demandée sur certains moments (heures de repas, quartiers libres, douches…) Nous comptons sur le respect des horaires. </a:t>
            </a:r>
          </a:p>
          <a:p>
            <a:pPr lvl="0" algn="just" hangingPunct="1">
              <a:buNone/>
            </a:pPr>
            <a:r>
              <a:rPr lang="fr-FR" dirty="0">
                <a:solidFill>
                  <a:srgbClr val="000000"/>
                </a:solidFill>
                <a:latin typeface="Calibri"/>
              </a:rPr>
              <a:t>En cas de gros problèmes ou manquements aux règles de base (fugue, vol, violence…) on se garde la possibilité de renvoyer le jeunes aux frais du parent responsable.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4481</TotalTime>
  <Words>613</Words>
  <Application>Microsoft Office PowerPoint</Application>
  <PresentationFormat>Personnalisé</PresentationFormat>
  <Paragraphs>122</Paragraphs>
  <Slides>12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Microsoft YaHei</vt:lpstr>
      <vt:lpstr>Arial</vt:lpstr>
      <vt:lpstr>Calibri</vt:lpstr>
      <vt:lpstr>Lucida Sans Unicode</vt:lpstr>
      <vt:lpstr>StarSymbol</vt:lpstr>
      <vt:lpstr>Tahoma</vt:lpstr>
      <vt:lpstr>Times New Roman</vt:lpstr>
      <vt:lpstr>Standard</vt:lpstr>
      <vt:lpstr>Réunion camp Paris (du 26/07/2021 au 30/07/2021)</vt:lpstr>
      <vt:lpstr>Sommaire</vt:lpstr>
      <vt:lpstr>Administratif</vt:lpstr>
      <vt:lpstr>L’Équipe</vt:lpstr>
      <vt:lpstr>Présentation PowerPoint</vt:lpstr>
      <vt:lpstr>Heure et modalités de transport.</vt:lpstr>
      <vt:lpstr>Hébergement</vt:lpstr>
      <vt:lpstr>Programme </vt:lpstr>
      <vt:lpstr>Règles de vie</vt:lpstr>
      <vt:lpstr>Argent de poche</vt:lpstr>
      <vt:lpstr>Présentation PowerPoint</vt:lpstr>
      <vt:lpstr>Infos pratiques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camp Paris</dc:title>
  <dc:creator>Christophe Collin</dc:creator>
  <cp:lastModifiedBy>Utilisateur</cp:lastModifiedBy>
  <cp:revision>43</cp:revision>
  <cp:lastPrinted>2020-06-26T11:57:17Z</cp:lastPrinted>
  <dcterms:created xsi:type="dcterms:W3CDTF">2018-07-19T20:32:22Z</dcterms:created>
  <dcterms:modified xsi:type="dcterms:W3CDTF">2021-07-21T14:58:39Z</dcterms:modified>
</cp:coreProperties>
</file>