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10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7" r:id="rId11"/>
    <p:sldId id="269" r:id="rId12"/>
    <p:sldId id="26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46C89-2AE2-42A0-9386-5BF73222B32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EB01A4-CDFB-4732-9D62-199E4661FEA0}">
      <dgm:prSet/>
      <dgm:spPr/>
      <dgm:t>
        <a:bodyPr/>
        <a:lstStyle/>
        <a:p>
          <a:r>
            <a:rPr lang="en-US" dirty="0" err="1"/>
            <a:t>Administratif</a:t>
          </a:r>
          <a:endParaRPr lang="en-US" dirty="0"/>
        </a:p>
      </dgm:t>
    </dgm:pt>
    <dgm:pt modelId="{81175AD1-C23E-4189-A2DC-132084DDC256}" type="parTrans" cxnId="{B583729E-F120-427A-8CDA-0D653F3329FE}">
      <dgm:prSet/>
      <dgm:spPr/>
      <dgm:t>
        <a:bodyPr/>
        <a:lstStyle/>
        <a:p>
          <a:endParaRPr lang="en-US"/>
        </a:p>
      </dgm:t>
    </dgm:pt>
    <dgm:pt modelId="{87BE49A2-9858-45B7-9236-49C4A1EFFAAC}" type="sibTrans" cxnId="{B583729E-F120-427A-8CDA-0D653F3329FE}">
      <dgm:prSet/>
      <dgm:spPr/>
      <dgm:t>
        <a:bodyPr/>
        <a:lstStyle/>
        <a:p>
          <a:endParaRPr lang="en-US"/>
        </a:p>
      </dgm:t>
    </dgm:pt>
    <dgm:pt modelId="{6D299C51-540D-4A21-BE35-1A4693D21D3A}">
      <dgm:prSet/>
      <dgm:spPr/>
      <dgm:t>
        <a:bodyPr/>
        <a:lstStyle/>
        <a:p>
          <a:r>
            <a:rPr lang="en-US" dirty="0" err="1"/>
            <a:t>L'équipe</a:t>
          </a:r>
          <a:endParaRPr lang="en-US" dirty="0"/>
        </a:p>
      </dgm:t>
    </dgm:pt>
    <dgm:pt modelId="{59BA05A3-1409-4416-AA04-DAA903B63B3A}" type="parTrans" cxnId="{78CDDC21-91AC-4837-BACE-4E75AAD29CFD}">
      <dgm:prSet/>
      <dgm:spPr/>
      <dgm:t>
        <a:bodyPr/>
        <a:lstStyle/>
        <a:p>
          <a:endParaRPr lang="en-US"/>
        </a:p>
      </dgm:t>
    </dgm:pt>
    <dgm:pt modelId="{A0BE12F9-D7F1-48EC-A01F-AC1B04EA8445}" type="sibTrans" cxnId="{78CDDC21-91AC-4837-BACE-4E75AAD29CFD}">
      <dgm:prSet/>
      <dgm:spPr/>
      <dgm:t>
        <a:bodyPr/>
        <a:lstStyle/>
        <a:p>
          <a:endParaRPr lang="en-US"/>
        </a:p>
      </dgm:t>
    </dgm:pt>
    <dgm:pt modelId="{E5E165FA-5526-4DE0-B65B-FBCB64731CC9}">
      <dgm:prSet/>
      <dgm:spPr/>
      <dgm:t>
        <a:bodyPr/>
        <a:lstStyle/>
        <a:p>
          <a:pPr rtl="0"/>
          <a:r>
            <a:rPr lang="en-US" dirty="0"/>
            <a:t>Pourquoi </a:t>
          </a:r>
          <a:r>
            <a:rPr lang="en-US" dirty="0" err="1"/>
            <a:t>ce</a:t>
          </a:r>
          <a:r>
            <a:rPr lang="en-US" dirty="0"/>
            <a:t> camp</a:t>
          </a:r>
          <a:r>
            <a:rPr lang="en-US" dirty="0">
              <a:latin typeface="Calibri Light" panose="020F0302020204030204"/>
            </a:rPr>
            <a:t> </a:t>
          </a:r>
        </a:p>
      </dgm:t>
    </dgm:pt>
    <dgm:pt modelId="{7DC2E3AF-7270-421B-90F3-11E6E8B36C5D}" type="parTrans" cxnId="{0169D001-C1FF-4D51-AB8F-31FAB7688A74}">
      <dgm:prSet/>
      <dgm:spPr/>
      <dgm:t>
        <a:bodyPr/>
        <a:lstStyle/>
        <a:p>
          <a:endParaRPr lang="en-US"/>
        </a:p>
      </dgm:t>
    </dgm:pt>
    <dgm:pt modelId="{A86CEEE6-D0AC-4DB5-823B-9846F85324B9}" type="sibTrans" cxnId="{0169D001-C1FF-4D51-AB8F-31FAB7688A74}">
      <dgm:prSet/>
      <dgm:spPr/>
      <dgm:t>
        <a:bodyPr/>
        <a:lstStyle/>
        <a:p>
          <a:endParaRPr lang="en-US"/>
        </a:p>
      </dgm:t>
    </dgm:pt>
    <dgm:pt modelId="{CCC1DA7A-9793-460E-94C6-9B2D0725BE39}">
      <dgm:prSet/>
      <dgm:spPr/>
      <dgm:t>
        <a:bodyPr/>
        <a:lstStyle/>
        <a:p>
          <a:pPr rtl="0"/>
          <a:r>
            <a:rPr lang="en-US" dirty="0" err="1"/>
            <a:t>Heure</a:t>
          </a:r>
          <a:r>
            <a:rPr lang="en-US" dirty="0"/>
            <a:t> et </a:t>
          </a:r>
          <a:r>
            <a:rPr lang="en-US" dirty="0" err="1"/>
            <a:t>modalité</a:t>
          </a:r>
          <a:r>
            <a:rPr lang="en-US" dirty="0"/>
            <a:t> de </a:t>
          </a:r>
          <a:r>
            <a:rPr lang="en-US" dirty="0">
              <a:latin typeface="Calibri Light" panose="020F0302020204030204"/>
            </a:rPr>
            <a:t>transport </a:t>
          </a:r>
          <a:endParaRPr lang="en-US" dirty="0"/>
        </a:p>
      </dgm:t>
    </dgm:pt>
    <dgm:pt modelId="{80C2260B-D017-4FFE-90F4-DF7A05EFDF09}" type="parTrans" cxnId="{4FA7DCC2-A5FE-4B3B-8B16-B12FF7090A5B}">
      <dgm:prSet/>
      <dgm:spPr/>
      <dgm:t>
        <a:bodyPr/>
        <a:lstStyle/>
        <a:p>
          <a:endParaRPr lang="en-US"/>
        </a:p>
      </dgm:t>
    </dgm:pt>
    <dgm:pt modelId="{3CA2BF5D-AF67-4D66-A4C6-7CECD5DC5E5F}" type="sibTrans" cxnId="{4FA7DCC2-A5FE-4B3B-8B16-B12FF7090A5B}">
      <dgm:prSet/>
      <dgm:spPr/>
      <dgm:t>
        <a:bodyPr/>
        <a:lstStyle/>
        <a:p>
          <a:endParaRPr lang="en-US"/>
        </a:p>
      </dgm:t>
    </dgm:pt>
    <dgm:pt modelId="{2C5EC0A1-60B4-434D-A7D2-4ECBFBDE3D0B}">
      <dgm:prSet/>
      <dgm:spPr/>
      <dgm:t>
        <a:bodyPr/>
        <a:lstStyle/>
        <a:p>
          <a:pPr rtl="0"/>
          <a:r>
            <a:rPr lang="en-US" dirty="0" err="1"/>
            <a:t>Hébergement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3D209FCA-4BBE-4EB1-A7A2-3FA7E7250FCF}" type="parTrans" cxnId="{387134AE-8A3C-4DB1-8E35-55D81ABA3AFF}">
      <dgm:prSet/>
      <dgm:spPr/>
      <dgm:t>
        <a:bodyPr/>
        <a:lstStyle/>
        <a:p>
          <a:endParaRPr lang="en-US"/>
        </a:p>
      </dgm:t>
    </dgm:pt>
    <dgm:pt modelId="{BBC602B7-DF09-4B59-BB63-149E8C1E03EE}" type="sibTrans" cxnId="{387134AE-8A3C-4DB1-8E35-55D81ABA3AFF}">
      <dgm:prSet/>
      <dgm:spPr/>
      <dgm:t>
        <a:bodyPr/>
        <a:lstStyle/>
        <a:p>
          <a:endParaRPr lang="en-US"/>
        </a:p>
      </dgm:t>
    </dgm:pt>
    <dgm:pt modelId="{E6A7B9AF-B10F-46BC-8BC4-724F2D1BB6EC}">
      <dgm:prSet/>
      <dgm:spPr/>
      <dgm:t>
        <a:bodyPr/>
        <a:lstStyle/>
        <a:p>
          <a:pPr rtl="0"/>
          <a:r>
            <a:rPr lang="en-US" dirty="0" err="1"/>
            <a:t>Règle</a:t>
          </a:r>
          <a:r>
            <a:rPr lang="en-US" dirty="0"/>
            <a:t> de vie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E74B51F8-1311-4768-B3DE-28FBB04FFD5B}" type="parTrans" cxnId="{61D4AEC5-82C1-4052-901B-5F56F3189760}">
      <dgm:prSet/>
      <dgm:spPr/>
      <dgm:t>
        <a:bodyPr/>
        <a:lstStyle/>
        <a:p>
          <a:endParaRPr lang="en-US"/>
        </a:p>
      </dgm:t>
    </dgm:pt>
    <dgm:pt modelId="{330EF572-FFB3-4E18-A4AE-3ED2B5ABD1C1}" type="sibTrans" cxnId="{61D4AEC5-82C1-4052-901B-5F56F3189760}">
      <dgm:prSet/>
      <dgm:spPr/>
      <dgm:t>
        <a:bodyPr/>
        <a:lstStyle/>
        <a:p>
          <a:endParaRPr lang="en-US"/>
        </a:p>
      </dgm:t>
    </dgm:pt>
    <dgm:pt modelId="{5CFE9CD3-3584-4A2F-881D-28620D145303}">
      <dgm:prSet/>
      <dgm:spPr/>
      <dgm:t>
        <a:bodyPr/>
        <a:lstStyle/>
        <a:p>
          <a:r>
            <a:rPr lang="en-US" dirty="0"/>
            <a:t>Info pratique </a:t>
          </a:r>
        </a:p>
      </dgm:t>
    </dgm:pt>
    <dgm:pt modelId="{D4B42FF7-106C-4B00-B2B7-9FE94A7F4D6A}" type="parTrans" cxnId="{A6C7385D-5447-43B5-820B-4F8683003BA9}">
      <dgm:prSet/>
      <dgm:spPr/>
      <dgm:t>
        <a:bodyPr/>
        <a:lstStyle/>
        <a:p>
          <a:endParaRPr lang="en-US"/>
        </a:p>
      </dgm:t>
    </dgm:pt>
    <dgm:pt modelId="{2405669D-DC8B-4F07-BE48-F290E550B1C9}" type="sibTrans" cxnId="{A6C7385D-5447-43B5-820B-4F8683003BA9}">
      <dgm:prSet/>
      <dgm:spPr/>
      <dgm:t>
        <a:bodyPr/>
        <a:lstStyle/>
        <a:p>
          <a:endParaRPr lang="en-US"/>
        </a:p>
      </dgm:t>
    </dgm:pt>
    <dgm:pt modelId="{49E2ADB1-BC68-134C-8893-75FF34B0BA61}" type="pres">
      <dgm:prSet presAssocID="{D9746C89-2AE2-42A0-9386-5BF73222B327}" presName="Name0" presStyleCnt="0">
        <dgm:presLayoutVars>
          <dgm:dir/>
          <dgm:resizeHandles val="exact"/>
        </dgm:presLayoutVars>
      </dgm:prSet>
      <dgm:spPr/>
    </dgm:pt>
    <dgm:pt modelId="{C42926E7-70DE-574B-8E48-A29DD32B604C}" type="pres">
      <dgm:prSet presAssocID="{48EB01A4-CDFB-4732-9D62-199E4661FEA0}" presName="node" presStyleLbl="node1" presStyleIdx="0" presStyleCnt="7">
        <dgm:presLayoutVars>
          <dgm:bulletEnabled val="1"/>
        </dgm:presLayoutVars>
      </dgm:prSet>
      <dgm:spPr/>
    </dgm:pt>
    <dgm:pt modelId="{B005C4E4-9C76-FB4B-A10C-D10617A9EE5A}" type="pres">
      <dgm:prSet presAssocID="{87BE49A2-9858-45B7-9236-49C4A1EFFAAC}" presName="sibTrans" presStyleLbl="sibTrans1D1" presStyleIdx="0" presStyleCnt="6"/>
      <dgm:spPr/>
    </dgm:pt>
    <dgm:pt modelId="{21ACC415-C134-D341-B2E8-3557220A30BC}" type="pres">
      <dgm:prSet presAssocID="{87BE49A2-9858-45B7-9236-49C4A1EFFAAC}" presName="connectorText" presStyleLbl="sibTrans1D1" presStyleIdx="0" presStyleCnt="6"/>
      <dgm:spPr/>
    </dgm:pt>
    <dgm:pt modelId="{77BB1FA8-F6C6-AD41-A4C0-366164AC271C}" type="pres">
      <dgm:prSet presAssocID="{6D299C51-540D-4A21-BE35-1A4693D21D3A}" presName="node" presStyleLbl="node1" presStyleIdx="1" presStyleCnt="7">
        <dgm:presLayoutVars>
          <dgm:bulletEnabled val="1"/>
        </dgm:presLayoutVars>
      </dgm:prSet>
      <dgm:spPr/>
    </dgm:pt>
    <dgm:pt modelId="{79F3765C-8B0F-3145-BA8A-604A51FFBF46}" type="pres">
      <dgm:prSet presAssocID="{A0BE12F9-D7F1-48EC-A01F-AC1B04EA8445}" presName="sibTrans" presStyleLbl="sibTrans1D1" presStyleIdx="1" presStyleCnt="6"/>
      <dgm:spPr/>
    </dgm:pt>
    <dgm:pt modelId="{DE94AA21-8401-574E-BB33-6E3FE54714C1}" type="pres">
      <dgm:prSet presAssocID="{A0BE12F9-D7F1-48EC-A01F-AC1B04EA8445}" presName="connectorText" presStyleLbl="sibTrans1D1" presStyleIdx="1" presStyleCnt="6"/>
      <dgm:spPr/>
    </dgm:pt>
    <dgm:pt modelId="{8DF01840-12E1-5249-BCB1-B2FEA25C5AD0}" type="pres">
      <dgm:prSet presAssocID="{E5E165FA-5526-4DE0-B65B-FBCB64731CC9}" presName="node" presStyleLbl="node1" presStyleIdx="2" presStyleCnt="7">
        <dgm:presLayoutVars>
          <dgm:bulletEnabled val="1"/>
        </dgm:presLayoutVars>
      </dgm:prSet>
      <dgm:spPr/>
    </dgm:pt>
    <dgm:pt modelId="{CFB97C71-8A1C-DB4F-AC89-E1D4274D9675}" type="pres">
      <dgm:prSet presAssocID="{A86CEEE6-D0AC-4DB5-823B-9846F85324B9}" presName="sibTrans" presStyleLbl="sibTrans1D1" presStyleIdx="2" presStyleCnt="6"/>
      <dgm:spPr/>
    </dgm:pt>
    <dgm:pt modelId="{FBB8E633-79EA-CC4E-9FFE-80A27F48A2F1}" type="pres">
      <dgm:prSet presAssocID="{A86CEEE6-D0AC-4DB5-823B-9846F85324B9}" presName="connectorText" presStyleLbl="sibTrans1D1" presStyleIdx="2" presStyleCnt="6"/>
      <dgm:spPr/>
    </dgm:pt>
    <dgm:pt modelId="{8768EF2E-11DD-7547-9832-EBA7AF71DE73}" type="pres">
      <dgm:prSet presAssocID="{CCC1DA7A-9793-460E-94C6-9B2D0725BE39}" presName="node" presStyleLbl="node1" presStyleIdx="3" presStyleCnt="7">
        <dgm:presLayoutVars>
          <dgm:bulletEnabled val="1"/>
        </dgm:presLayoutVars>
      </dgm:prSet>
      <dgm:spPr/>
    </dgm:pt>
    <dgm:pt modelId="{114E5EE1-461F-FD4C-ADF4-1E132B1A514D}" type="pres">
      <dgm:prSet presAssocID="{3CA2BF5D-AF67-4D66-A4C6-7CECD5DC5E5F}" presName="sibTrans" presStyleLbl="sibTrans1D1" presStyleIdx="3" presStyleCnt="6"/>
      <dgm:spPr/>
    </dgm:pt>
    <dgm:pt modelId="{8D3FA219-9611-9E48-9856-1A5460B26E92}" type="pres">
      <dgm:prSet presAssocID="{3CA2BF5D-AF67-4D66-A4C6-7CECD5DC5E5F}" presName="connectorText" presStyleLbl="sibTrans1D1" presStyleIdx="3" presStyleCnt="6"/>
      <dgm:spPr/>
    </dgm:pt>
    <dgm:pt modelId="{79383F18-5A31-234D-B4CF-7B45F609EC7D}" type="pres">
      <dgm:prSet presAssocID="{2C5EC0A1-60B4-434D-A7D2-4ECBFBDE3D0B}" presName="node" presStyleLbl="node1" presStyleIdx="4" presStyleCnt="7">
        <dgm:presLayoutVars>
          <dgm:bulletEnabled val="1"/>
        </dgm:presLayoutVars>
      </dgm:prSet>
      <dgm:spPr/>
    </dgm:pt>
    <dgm:pt modelId="{4DDB4CBB-17D6-104F-9DD0-60CA85AFF35A}" type="pres">
      <dgm:prSet presAssocID="{BBC602B7-DF09-4B59-BB63-149E8C1E03EE}" presName="sibTrans" presStyleLbl="sibTrans1D1" presStyleIdx="4" presStyleCnt="6"/>
      <dgm:spPr/>
    </dgm:pt>
    <dgm:pt modelId="{A5815D63-E9F2-D347-85A0-A5970D6852AA}" type="pres">
      <dgm:prSet presAssocID="{BBC602B7-DF09-4B59-BB63-149E8C1E03EE}" presName="connectorText" presStyleLbl="sibTrans1D1" presStyleIdx="4" presStyleCnt="6"/>
      <dgm:spPr/>
    </dgm:pt>
    <dgm:pt modelId="{9B9C14BF-B18C-BD4E-8D9E-0CC986DE2129}" type="pres">
      <dgm:prSet presAssocID="{E6A7B9AF-B10F-46BC-8BC4-724F2D1BB6EC}" presName="node" presStyleLbl="node1" presStyleIdx="5" presStyleCnt="7">
        <dgm:presLayoutVars>
          <dgm:bulletEnabled val="1"/>
        </dgm:presLayoutVars>
      </dgm:prSet>
      <dgm:spPr/>
    </dgm:pt>
    <dgm:pt modelId="{EF357690-C5CD-114A-AC05-4BB91A09106F}" type="pres">
      <dgm:prSet presAssocID="{330EF572-FFB3-4E18-A4AE-3ED2B5ABD1C1}" presName="sibTrans" presStyleLbl="sibTrans1D1" presStyleIdx="5" presStyleCnt="6"/>
      <dgm:spPr/>
    </dgm:pt>
    <dgm:pt modelId="{3B659057-E4DE-7643-A01C-CDF884B382FB}" type="pres">
      <dgm:prSet presAssocID="{330EF572-FFB3-4E18-A4AE-3ED2B5ABD1C1}" presName="connectorText" presStyleLbl="sibTrans1D1" presStyleIdx="5" presStyleCnt="6"/>
      <dgm:spPr/>
    </dgm:pt>
    <dgm:pt modelId="{3F6F718D-1491-9B45-909B-4FCAD6C8634A}" type="pres">
      <dgm:prSet presAssocID="{5CFE9CD3-3584-4A2F-881D-28620D145303}" presName="node" presStyleLbl="node1" presStyleIdx="6" presStyleCnt="7" custLinFactNeighborX="78391" custLinFactNeighborY="-10248">
        <dgm:presLayoutVars>
          <dgm:bulletEnabled val="1"/>
        </dgm:presLayoutVars>
      </dgm:prSet>
      <dgm:spPr/>
    </dgm:pt>
  </dgm:ptLst>
  <dgm:cxnLst>
    <dgm:cxn modelId="{0169D001-C1FF-4D51-AB8F-31FAB7688A74}" srcId="{D9746C89-2AE2-42A0-9386-5BF73222B327}" destId="{E5E165FA-5526-4DE0-B65B-FBCB64731CC9}" srcOrd="2" destOrd="0" parTransId="{7DC2E3AF-7270-421B-90F3-11E6E8B36C5D}" sibTransId="{A86CEEE6-D0AC-4DB5-823B-9846F85324B9}"/>
    <dgm:cxn modelId="{C338300C-5AE4-9C40-81A8-E496093740C1}" type="presOf" srcId="{D9746C89-2AE2-42A0-9386-5BF73222B327}" destId="{49E2ADB1-BC68-134C-8893-75FF34B0BA61}" srcOrd="0" destOrd="0" presId="urn:microsoft.com/office/officeart/2016/7/layout/RepeatingBendingProcessNew"/>
    <dgm:cxn modelId="{9802A10D-69F5-5046-8B17-C077A5722B0F}" type="presOf" srcId="{2C5EC0A1-60B4-434D-A7D2-4ECBFBDE3D0B}" destId="{79383F18-5A31-234D-B4CF-7B45F609EC7D}" srcOrd="0" destOrd="0" presId="urn:microsoft.com/office/officeart/2016/7/layout/RepeatingBendingProcessNew"/>
    <dgm:cxn modelId="{78CDDC21-91AC-4837-BACE-4E75AAD29CFD}" srcId="{D9746C89-2AE2-42A0-9386-5BF73222B327}" destId="{6D299C51-540D-4A21-BE35-1A4693D21D3A}" srcOrd="1" destOrd="0" parTransId="{59BA05A3-1409-4416-AA04-DAA903B63B3A}" sibTransId="{A0BE12F9-D7F1-48EC-A01F-AC1B04EA8445}"/>
    <dgm:cxn modelId="{1FD9DA24-E8E5-7F44-A56C-2EF3C74B8EF4}" type="presOf" srcId="{A0BE12F9-D7F1-48EC-A01F-AC1B04EA8445}" destId="{79F3765C-8B0F-3145-BA8A-604A51FFBF46}" srcOrd="0" destOrd="0" presId="urn:microsoft.com/office/officeart/2016/7/layout/RepeatingBendingProcessNew"/>
    <dgm:cxn modelId="{A6C7385D-5447-43B5-820B-4F8683003BA9}" srcId="{D9746C89-2AE2-42A0-9386-5BF73222B327}" destId="{5CFE9CD3-3584-4A2F-881D-28620D145303}" srcOrd="6" destOrd="0" parTransId="{D4B42FF7-106C-4B00-B2B7-9FE94A7F4D6A}" sibTransId="{2405669D-DC8B-4F07-BE48-F290E550B1C9}"/>
    <dgm:cxn modelId="{3DC5C141-8608-5042-B4DA-D9A2D69E62EA}" type="presOf" srcId="{87BE49A2-9858-45B7-9236-49C4A1EFFAAC}" destId="{B005C4E4-9C76-FB4B-A10C-D10617A9EE5A}" srcOrd="0" destOrd="0" presId="urn:microsoft.com/office/officeart/2016/7/layout/RepeatingBendingProcessNew"/>
    <dgm:cxn modelId="{9F225F48-94A1-D44A-9046-55C85EEAE8F6}" type="presOf" srcId="{3CA2BF5D-AF67-4D66-A4C6-7CECD5DC5E5F}" destId="{114E5EE1-461F-FD4C-ADF4-1E132B1A514D}" srcOrd="0" destOrd="0" presId="urn:microsoft.com/office/officeart/2016/7/layout/RepeatingBendingProcessNew"/>
    <dgm:cxn modelId="{F3E23E4F-9972-B440-9CF3-314937139391}" type="presOf" srcId="{A86CEEE6-D0AC-4DB5-823B-9846F85324B9}" destId="{CFB97C71-8A1C-DB4F-AC89-E1D4274D9675}" srcOrd="0" destOrd="0" presId="urn:microsoft.com/office/officeart/2016/7/layout/RepeatingBendingProcessNew"/>
    <dgm:cxn modelId="{39D49156-DDB7-B14C-98BA-7FF27B9A59F6}" type="presOf" srcId="{A0BE12F9-D7F1-48EC-A01F-AC1B04EA8445}" destId="{DE94AA21-8401-574E-BB33-6E3FE54714C1}" srcOrd="1" destOrd="0" presId="urn:microsoft.com/office/officeart/2016/7/layout/RepeatingBendingProcessNew"/>
    <dgm:cxn modelId="{44397779-9049-0C4A-9DC2-32F26C2C311B}" type="presOf" srcId="{BBC602B7-DF09-4B59-BB63-149E8C1E03EE}" destId="{4DDB4CBB-17D6-104F-9DD0-60CA85AFF35A}" srcOrd="0" destOrd="0" presId="urn:microsoft.com/office/officeart/2016/7/layout/RepeatingBendingProcessNew"/>
    <dgm:cxn modelId="{AAE18087-700A-594E-A884-46496B14D4F8}" type="presOf" srcId="{87BE49A2-9858-45B7-9236-49C4A1EFFAAC}" destId="{21ACC415-C134-D341-B2E8-3557220A30BC}" srcOrd="1" destOrd="0" presId="urn:microsoft.com/office/officeart/2016/7/layout/RepeatingBendingProcessNew"/>
    <dgm:cxn modelId="{3766C08D-263F-974D-9BB9-2A1D4CB14463}" type="presOf" srcId="{330EF572-FFB3-4E18-A4AE-3ED2B5ABD1C1}" destId="{EF357690-C5CD-114A-AC05-4BB91A09106F}" srcOrd="0" destOrd="0" presId="urn:microsoft.com/office/officeart/2016/7/layout/RepeatingBendingProcessNew"/>
    <dgm:cxn modelId="{63902391-1EBF-144B-BE9C-EC8E64043CDB}" type="presOf" srcId="{5CFE9CD3-3584-4A2F-881D-28620D145303}" destId="{3F6F718D-1491-9B45-909B-4FCAD6C8634A}" srcOrd="0" destOrd="0" presId="urn:microsoft.com/office/officeart/2016/7/layout/RepeatingBendingProcessNew"/>
    <dgm:cxn modelId="{B583729E-F120-427A-8CDA-0D653F3329FE}" srcId="{D9746C89-2AE2-42A0-9386-5BF73222B327}" destId="{48EB01A4-CDFB-4732-9D62-199E4661FEA0}" srcOrd="0" destOrd="0" parTransId="{81175AD1-C23E-4189-A2DC-132084DDC256}" sibTransId="{87BE49A2-9858-45B7-9236-49C4A1EFFAAC}"/>
    <dgm:cxn modelId="{1976BE9E-7D2A-864E-A46A-022624028D80}" type="presOf" srcId="{A86CEEE6-D0AC-4DB5-823B-9846F85324B9}" destId="{FBB8E633-79EA-CC4E-9FFE-80A27F48A2F1}" srcOrd="1" destOrd="0" presId="urn:microsoft.com/office/officeart/2016/7/layout/RepeatingBendingProcessNew"/>
    <dgm:cxn modelId="{E04338A4-1485-A444-B1D7-F7566BB732D4}" type="presOf" srcId="{BBC602B7-DF09-4B59-BB63-149E8C1E03EE}" destId="{A5815D63-E9F2-D347-85A0-A5970D6852AA}" srcOrd="1" destOrd="0" presId="urn:microsoft.com/office/officeart/2016/7/layout/RepeatingBendingProcessNew"/>
    <dgm:cxn modelId="{04979DA5-0E29-A64B-8698-66B0BCF96FC5}" type="presOf" srcId="{6D299C51-540D-4A21-BE35-1A4693D21D3A}" destId="{77BB1FA8-F6C6-AD41-A4C0-366164AC271C}" srcOrd="0" destOrd="0" presId="urn:microsoft.com/office/officeart/2016/7/layout/RepeatingBendingProcessNew"/>
    <dgm:cxn modelId="{387134AE-8A3C-4DB1-8E35-55D81ABA3AFF}" srcId="{D9746C89-2AE2-42A0-9386-5BF73222B327}" destId="{2C5EC0A1-60B4-434D-A7D2-4ECBFBDE3D0B}" srcOrd="4" destOrd="0" parTransId="{3D209FCA-4BBE-4EB1-A7A2-3FA7E7250FCF}" sibTransId="{BBC602B7-DF09-4B59-BB63-149E8C1E03EE}"/>
    <dgm:cxn modelId="{5E61EAB0-2C0F-BD45-AA71-869D807B5BC4}" type="presOf" srcId="{3CA2BF5D-AF67-4D66-A4C6-7CECD5DC5E5F}" destId="{8D3FA219-9611-9E48-9856-1A5460B26E92}" srcOrd="1" destOrd="0" presId="urn:microsoft.com/office/officeart/2016/7/layout/RepeatingBendingProcessNew"/>
    <dgm:cxn modelId="{2D1A63B5-8530-234E-BDF9-7FF4ED7FD72D}" type="presOf" srcId="{CCC1DA7A-9793-460E-94C6-9B2D0725BE39}" destId="{8768EF2E-11DD-7547-9832-EBA7AF71DE73}" srcOrd="0" destOrd="0" presId="urn:microsoft.com/office/officeart/2016/7/layout/RepeatingBendingProcessNew"/>
    <dgm:cxn modelId="{FFBFF0B8-F0A3-3E43-BE65-722BE7FE60D3}" type="presOf" srcId="{48EB01A4-CDFB-4732-9D62-199E4661FEA0}" destId="{C42926E7-70DE-574B-8E48-A29DD32B604C}" srcOrd="0" destOrd="0" presId="urn:microsoft.com/office/officeart/2016/7/layout/RepeatingBendingProcessNew"/>
    <dgm:cxn modelId="{4FA7DCC2-A5FE-4B3B-8B16-B12FF7090A5B}" srcId="{D9746C89-2AE2-42A0-9386-5BF73222B327}" destId="{CCC1DA7A-9793-460E-94C6-9B2D0725BE39}" srcOrd="3" destOrd="0" parTransId="{80C2260B-D017-4FFE-90F4-DF7A05EFDF09}" sibTransId="{3CA2BF5D-AF67-4D66-A4C6-7CECD5DC5E5F}"/>
    <dgm:cxn modelId="{A8B8C7C3-A7A0-094D-8093-68AAD80A18F1}" type="presOf" srcId="{E5E165FA-5526-4DE0-B65B-FBCB64731CC9}" destId="{8DF01840-12E1-5249-BCB1-B2FEA25C5AD0}" srcOrd="0" destOrd="0" presId="urn:microsoft.com/office/officeart/2016/7/layout/RepeatingBendingProcessNew"/>
    <dgm:cxn modelId="{61D4AEC5-82C1-4052-901B-5F56F3189760}" srcId="{D9746C89-2AE2-42A0-9386-5BF73222B327}" destId="{E6A7B9AF-B10F-46BC-8BC4-724F2D1BB6EC}" srcOrd="5" destOrd="0" parTransId="{E74B51F8-1311-4768-B3DE-28FBB04FFD5B}" sibTransId="{330EF572-FFB3-4E18-A4AE-3ED2B5ABD1C1}"/>
    <dgm:cxn modelId="{1853C0DE-27B8-3446-AE3F-E8EA53CEE8A5}" type="presOf" srcId="{330EF572-FFB3-4E18-A4AE-3ED2B5ABD1C1}" destId="{3B659057-E4DE-7643-A01C-CDF884B382FB}" srcOrd="1" destOrd="0" presId="urn:microsoft.com/office/officeart/2016/7/layout/RepeatingBendingProcessNew"/>
    <dgm:cxn modelId="{9843A9DF-6E59-2C45-B9BA-1B0EE1A47486}" type="presOf" srcId="{E6A7B9AF-B10F-46BC-8BC4-724F2D1BB6EC}" destId="{9B9C14BF-B18C-BD4E-8D9E-0CC986DE2129}" srcOrd="0" destOrd="0" presId="urn:microsoft.com/office/officeart/2016/7/layout/RepeatingBendingProcessNew"/>
    <dgm:cxn modelId="{618227D5-9AF7-AD4A-BC3F-B3566545711B}" type="presParOf" srcId="{49E2ADB1-BC68-134C-8893-75FF34B0BA61}" destId="{C42926E7-70DE-574B-8E48-A29DD32B604C}" srcOrd="0" destOrd="0" presId="urn:microsoft.com/office/officeart/2016/7/layout/RepeatingBendingProcessNew"/>
    <dgm:cxn modelId="{FA7C8617-F4FB-1742-860E-DFDC9A082446}" type="presParOf" srcId="{49E2ADB1-BC68-134C-8893-75FF34B0BA61}" destId="{B005C4E4-9C76-FB4B-A10C-D10617A9EE5A}" srcOrd="1" destOrd="0" presId="urn:microsoft.com/office/officeart/2016/7/layout/RepeatingBendingProcessNew"/>
    <dgm:cxn modelId="{4D355E39-CC6B-3747-BC46-56043534B60E}" type="presParOf" srcId="{B005C4E4-9C76-FB4B-A10C-D10617A9EE5A}" destId="{21ACC415-C134-D341-B2E8-3557220A30BC}" srcOrd="0" destOrd="0" presId="urn:microsoft.com/office/officeart/2016/7/layout/RepeatingBendingProcessNew"/>
    <dgm:cxn modelId="{65E01471-5202-A54A-9E66-E0F7EB7B4E19}" type="presParOf" srcId="{49E2ADB1-BC68-134C-8893-75FF34B0BA61}" destId="{77BB1FA8-F6C6-AD41-A4C0-366164AC271C}" srcOrd="2" destOrd="0" presId="urn:microsoft.com/office/officeart/2016/7/layout/RepeatingBendingProcessNew"/>
    <dgm:cxn modelId="{C8EDE295-421F-CB4A-B369-32FACA6D3B82}" type="presParOf" srcId="{49E2ADB1-BC68-134C-8893-75FF34B0BA61}" destId="{79F3765C-8B0F-3145-BA8A-604A51FFBF46}" srcOrd="3" destOrd="0" presId="urn:microsoft.com/office/officeart/2016/7/layout/RepeatingBendingProcessNew"/>
    <dgm:cxn modelId="{8EB02744-BEDB-5840-AE72-36F55BDD21B5}" type="presParOf" srcId="{79F3765C-8B0F-3145-BA8A-604A51FFBF46}" destId="{DE94AA21-8401-574E-BB33-6E3FE54714C1}" srcOrd="0" destOrd="0" presId="urn:microsoft.com/office/officeart/2016/7/layout/RepeatingBendingProcessNew"/>
    <dgm:cxn modelId="{44CC0077-C627-0A41-9A15-64A89B4DEEE1}" type="presParOf" srcId="{49E2ADB1-BC68-134C-8893-75FF34B0BA61}" destId="{8DF01840-12E1-5249-BCB1-B2FEA25C5AD0}" srcOrd="4" destOrd="0" presId="urn:microsoft.com/office/officeart/2016/7/layout/RepeatingBendingProcessNew"/>
    <dgm:cxn modelId="{787200A0-4D26-954B-9997-54CB89854850}" type="presParOf" srcId="{49E2ADB1-BC68-134C-8893-75FF34B0BA61}" destId="{CFB97C71-8A1C-DB4F-AC89-E1D4274D9675}" srcOrd="5" destOrd="0" presId="urn:microsoft.com/office/officeart/2016/7/layout/RepeatingBendingProcessNew"/>
    <dgm:cxn modelId="{FF21726D-1170-0C44-9FB5-ED4A1CAFF680}" type="presParOf" srcId="{CFB97C71-8A1C-DB4F-AC89-E1D4274D9675}" destId="{FBB8E633-79EA-CC4E-9FFE-80A27F48A2F1}" srcOrd="0" destOrd="0" presId="urn:microsoft.com/office/officeart/2016/7/layout/RepeatingBendingProcessNew"/>
    <dgm:cxn modelId="{9833C928-E510-3F40-80F4-BD49E95A47EA}" type="presParOf" srcId="{49E2ADB1-BC68-134C-8893-75FF34B0BA61}" destId="{8768EF2E-11DD-7547-9832-EBA7AF71DE73}" srcOrd="6" destOrd="0" presId="urn:microsoft.com/office/officeart/2016/7/layout/RepeatingBendingProcessNew"/>
    <dgm:cxn modelId="{87FEA19B-1F52-9E42-B351-C92E215FA465}" type="presParOf" srcId="{49E2ADB1-BC68-134C-8893-75FF34B0BA61}" destId="{114E5EE1-461F-FD4C-ADF4-1E132B1A514D}" srcOrd="7" destOrd="0" presId="urn:microsoft.com/office/officeart/2016/7/layout/RepeatingBendingProcessNew"/>
    <dgm:cxn modelId="{626EC982-28D0-9744-94A2-DAC87E2866FD}" type="presParOf" srcId="{114E5EE1-461F-FD4C-ADF4-1E132B1A514D}" destId="{8D3FA219-9611-9E48-9856-1A5460B26E92}" srcOrd="0" destOrd="0" presId="urn:microsoft.com/office/officeart/2016/7/layout/RepeatingBendingProcessNew"/>
    <dgm:cxn modelId="{7A058948-E25A-8F4B-B4E7-D473807BE4F2}" type="presParOf" srcId="{49E2ADB1-BC68-134C-8893-75FF34B0BA61}" destId="{79383F18-5A31-234D-B4CF-7B45F609EC7D}" srcOrd="8" destOrd="0" presId="urn:microsoft.com/office/officeart/2016/7/layout/RepeatingBendingProcessNew"/>
    <dgm:cxn modelId="{53E908B4-373F-A747-878F-F72486E65803}" type="presParOf" srcId="{49E2ADB1-BC68-134C-8893-75FF34B0BA61}" destId="{4DDB4CBB-17D6-104F-9DD0-60CA85AFF35A}" srcOrd="9" destOrd="0" presId="urn:microsoft.com/office/officeart/2016/7/layout/RepeatingBendingProcessNew"/>
    <dgm:cxn modelId="{1DAFA30B-EEA2-1842-87F4-C110DF3D478B}" type="presParOf" srcId="{4DDB4CBB-17D6-104F-9DD0-60CA85AFF35A}" destId="{A5815D63-E9F2-D347-85A0-A5970D6852AA}" srcOrd="0" destOrd="0" presId="urn:microsoft.com/office/officeart/2016/7/layout/RepeatingBendingProcessNew"/>
    <dgm:cxn modelId="{A11C8E3C-E436-7F4E-A83A-3CDE6339E4AB}" type="presParOf" srcId="{49E2ADB1-BC68-134C-8893-75FF34B0BA61}" destId="{9B9C14BF-B18C-BD4E-8D9E-0CC986DE2129}" srcOrd="10" destOrd="0" presId="urn:microsoft.com/office/officeart/2016/7/layout/RepeatingBendingProcessNew"/>
    <dgm:cxn modelId="{D3E65DCA-8B42-3D4D-B2FA-93F6C3A221CD}" type="presParOf" srcId="{49E2ADB1-BC68-134C-8893-75FF34B0BA61}" destId="{EF357690-C5CD-114A-AC05-4BB91A09106F}" srcOrd="11" destOrd="0" presId="urn:microsoft.com/office/officeart/2016/7/layout/RepeatingBendingProcessNew"/>
    <dgm:cxn modelId="{403C8D9E-FB64-054E-A83F-52E25E279189}" type="presParOf" srcId="{EF357690-C5CD-114A-AC05-4BB91A09106F}" destId="{3B659057-E4DE-7643-A01C-CDF884B382FB}" srcOrd="0" destOrd="0" presId="urn:microsoft.com/office/officeart/2016/7/layout/RepeatingBendingProcessNew"/>
    <dgm:cxn modelId="{066E55DE-25EC-8549-98BD-618211814AF0}" type="presParOf" srcId="{49E2ADB1-BC68-134C-8893-75FF34B0BA61}" destId="{3F6F718D-1491-9B45-909B-4FCAD6C8634A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5C4E4-9C76-FB4B-A10C-D10617A9EE5A}">
      <dsp:nvSpPr>
        <dsp:cNvPr id="0" name=""/>
        <dsp:cNvSpPr/>
      </dsp:nvSpPr>
      <dsp:spPr>
        <a:xfrm>
          <a:off x="2371820" y="434833"/>
          <a:ext cx="3376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65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1439" y="478712"/>
        <a:ext cx="18412" cy="3682"/>
      </dsp:txXfrm>
    </dsp:sp>
    <dsp:sp modelId="{C42926E7-70DE-574B-8E48-A29DD32B604C}">
      <dsp:nvSpPr>
        <dsp:cNvPr id="0" name=""/>
        <dsp:cNvSpPr/>
      </dsp:nvSpPr>
      <dsp:spPr>
        <a:xfrm>
          <a:off x="772531" y="226"/>
          <a:ext cx="1601088" cy="9606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55" tIns="82352" rIns="78455" bIns="8235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Administratif</a:t>
          </a:r>
          <a:endParaRPr lang="en-US" sz="1900" kern="1200" dirty="0"/>
        </a:p>
      </dsp:txBody>
      <dsp:txXfrm>
        <a:off x="772531" y="226"/>
        <a:ext cx="1601088" cy="960653"/>
      </dsp:txXfrm>
    </dsp:sp>
    <dsp:sp modelId="{79F3765C-8B0F-3145-BA8A-604A51FFBF46}">
      <dsp:nvSpPr>
        <dsp:cNvPr id="0" name=""/>
        <dsp:cNvSpPr/>
      </dsp:nvSpPr>
      <dsp:spPr>
        <a:xfrm>
          <a:off x="1573075" y="959080"/>
          <a:ext cx="1969339" cy="337650"/>
        </a:xfrm>
        <a:custGeom>
          <a:avLst/>
          <a:gdLst/>
          <a:ahLst/>
          <a:cxnLst/>
          <a:rect l="0" t="0" r="0" b="0"/>
          <a:pathLst>
            <a:path>
              <a:moveTo>
                <a:pt x="1969339" y="0"/>
              </a:moveTo>
              <a:lnTo>
                <a:pt x="1969339" y="185925"/>
              </a:lnTo>
              <a:lnTo>
                <a:pt x="0" y="185925"/>
              </a:lnTo>
              <a:lnTo>
                <a:pt x="0" y="337650"/>
              </a:lnTo>
            </a:path>
          </a:pathLst>
        </a:custGeom>
        <a:noFill/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7658" y="1126064"/>
        <a:ext cx="100173" cy="3682"/>
      </dsp:txXfrm>
    </dsp:sp>
    <dsp:sp modelId="{77BB1FA8-F6C6-AD41-A4C0-366164AC271C}">
      <dsp:nvSpPr>
        <dsp:cNvPr id="0" name=""/>
        <dsp:cNvSpPr/>
      </dsp:nvSpPr>
      <dsp:spPr>
        <a:xfrm>
          <a:off x="2741870" y="226"/>
          <a:ext cx="1601088" cy="960653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55" tIns="82352" rIns="78455" bIns="8235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L'équipe</a:t>
          </a:r>
          <a:endParaRPr lang="en-US" sz="1900" kern="1200" dirty="0"/>
        </a:p>
      </dsp:txBody>
      <dsp:txXfrm>
        <a:off x="2741870" y="226"/>
        <a:ext cx="1601088" cy="960653"/>
      </dsp:txXfrm>
    </dsp:sp>
    <dsp:sp modelId="{CFB97C71-8A1C-DB4F-AC89-E1D4274D9675}">
      <dsp:nvSpPr>
        <dsp:cNvPr id="0" name=""/>
        <dsp:cNvSpPr/>
      </dsp:nvSpPr>
      <dsp:spPr>
        <a:xfrm>
          <a:off x="2371820" y="1763737"/>
          <a:ext cx="3376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650" y="45720"/>
              </a:lnTo>
            </a:path>
          </a:pathLst>
        </a:custGeom>
        <a:noFill/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1439" y="1807615"/>
        <a:ext cx="18412" cy="3682"/>
      </dsp:txXfrm>
    </dsp:sp>
    <dsp:sp modelId="{8DF01840-12E1-5249-BCB1-B2FEA25C5AD0}">
      <dsp:nvSpPr>
        <dsp:cNvPr id="0" name=""/>
        <dsp:cNvSpPr/>
      </dsp:nvSpPr>
      <dsp:spPr>
        <a:xfrm>
          <a:off x="772531" y="1329130"/>
          <a:ext cx="1601088" cy="960653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55" tIns="82352" rIns="78455" bIns="82352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Pourquoi </a:t>
          </a:r>
          <a:r>
            <a:rPr lang="en-US" sz="1900" kern="1200" dirty="0" err="1"/>
            <a:t>ce</a:t>
          </a:r>
          <a:r>
            <a:rPr lang="en-US" sz="1900" kern="1200" dirty="0"/>
            <a:t> camp</a:t>
          </a:r>
          <a:r>
            <a:rPr lang="en-US" sz="1900" kern="1200" dirty="0">
              <a:latin typeface="Calibri Light" panose="020F0302020204030204"/>
            </a:rPr>
            <a:t> </a:t>
          </a:r>
        </a:p>
      </dsp:txBody>
      <dsp:txXfrm>
        <a:off x="772531" y="1329130"/>
        <a:ext cx="1601088" cy="960653"/>
      </dsp:txXfrm>
    </dsp:sp>
    <dsp:sp modelId="{114E5EE1-461F-FD4C-ADF4-1E132B1A514D}">
      <dsp:nvSpPr>
        <dsp:cNvPr id="0" name=""/>
        <dsp:cNvSpPr/>
      </dsp:nvSpPr>
      <dsp:spPr>
        <a:xfrm>
          <a:off x="1573075" y="2287983"/>
          <a:ext cx="1969339" cy="337650"/>
        </a:xfrm>
        <a:custGeom>
          <a:avLst/>
          <a:gdLst/>
          <a:ahLst/>
          <a:cxnLst/>
          <a:rect l="0" t="0" r="0" b="0"/>
          <a:pathLst>
            <a:path>
              <a:moveTo>
                <a:pt x="1969339" y="0"/>
              </a:moveTo>
              <a:lnTo>
                <a:pt x="1969339" y="185925"/>
              </a:lnTo>
              <a:lnTo>
                <a:pt x="0" y="185925"/>
              </a:lnTo>
              <a:lnTo>
                <a:pt x="0" y="337650"/>
              </a:lnTo>
            </a:path>
          </a:pathLst>
        </a:custGeom>
        <a:noFill/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7658" y="2454967"/>
        <a:ext cx="100173" cy="3682"/>
      </dsp:txXfrm>
    </dsp:sp>
    <dsp:sp modelId="{8768EF2E-11DD-7547-9832-EBA7AF71DE73}">
      <dsp:nvSpPr>
        <dsp:cNvPr id="0" name=""/>
        <dsp:cNvSpPr/>
      </dsp:nvSpPr>
      <dsp:spPr>
        <a:xfrm>
          <a:off x="2741870" y="1329130"/>
          <a:ext cx="1601088" cy="96065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55" tIns="82352" rIns="78455" bIns="82352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Heure</a:t>
          </a:r>
          <a:r>
            <a:rPr lang="en-US" sz="1900" kern="1200" dirty="0"/>
            <a:t> et </a:t>
          </a:r>
          <a:r>
            <a:rPr lang="en-US" sz="1900" kern="1200" dirty="0" err="1"/>
            <a:t>modalité</a:t>
          </a:r>
          <a:r>
            <a:rPr lang="en-US" sz="1900" kern="1200" dirty="0"/>
            <a:t> de </a:t>
          </a:r>
          <a:r>
            <a:rPr lang="en-US" sz="1900" kern="1200" dirty="0">
              <a:latin typeface="Calibri Light" panose="020F0302020204030204"/>
            </a:rPr>
            <a:t>transport </a:t>
          </a:r>
          <a:endParaRPr lang="en-US" sz="1900" kern="1200" dirty="0"/>
        </a:p>
      </dsp:txBody>
      <dsp:txXfrm>
        <a:off x="2741870" y="1329130"/>
        <a:ext cx="1601088" cy="960653"/>
      </dsp:txXfrm>
    </dsp:sp>
    <dsp:sp modelId="{4DDB4CBB-17D6-104F-9DD0-60CA85AFF35A}">
      <dsp:nvSpPr>
        <dsp:cNvPr id="0" name=""/>
        <dsp:cNvSpPr/>
      </dsp:nvSpPr>
      <dsp:spPr>
        <a:xfrm>
          <a:off x="2371820" y="3092640"/>
          <a:ext cx="3376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650" y="45720"/>
              </a:lnTo>
            </a:path>
          </a:pathLst>
        </a:custGeom>
        <a:noFill/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1439" y="3136519"/>
        <a:ext cx="18412" cy="3682"/>
      </dsp:txXfrm>
    </dsp:sp>
    <dsp:sp modelId="{79383F18-5A31-234D-B4CF-7B45F609EC7D}">
      <dsp:nvSpPr>
        <dsp:cNvPr id="0" name=""/>
        <dsp:cNvSpPr/>
      </dsp:nvSpPr>
      <dsp:spPr>
        <a:xfrm>
          <a:off x="772531" y="2658034"/>
          <a:ext cx="1601088" cy="960653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55" tIns="82352" rIns="78455" bIns="82352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Hébergement</a:t>
          </a:r>
          <a:r>
            <a:rPr lang="en-US" sz="1900" kern="1200" dirty="0">
              <a:latin typeface="Calibri Light" panose="020F0302020204030204"/>
            </a:rPr>
            <a:t> </a:t>
          </a:r>
          <a:endParaRPr lang="en-US" sz="1900" kern="1200" dirty="0"/>
        </a:p>
      </dsp:txBody>
      <dsp:txXfrm>
        <a:off x="772531" y="2658034"/>
        <a:ext cx="1601088" cy="960653"/>
      </dsp:txXfrm>
    </dsp:sp>
    <dsp:sp modelId="{EF357690-C5CD-114A-AC05-4BB91A09106F}">
      <dsp:nvSpPr>
        <dsp:cNvPr id="0" name=""/>
        <dsp:cNvSpPr/>
      </dsp:nvSpPr>
      <dsp:spPr>
        <a:xfrm>
          <a:off x="2828185" y="3616887"/>
          <a:ext cx="714229" cy="239202"/>
        </a:xfrm>
        <a:custGeom>
          <a:avLst/>
          <a:gdLst/>
          <a:ahLst/>
          <a:cxnLst/>
          <a:rect l="0" t="0" r="0" b="0"/>
          <a:pathLst>
            <a:path>
              <a:moveTo>
                <a:pt x="714229" y="0"/>
              </a:moveTo>
              <a:lnTo>
                <a:pt x="714229" y="136701"/>
              </a:lnTo>
              <a:lnTo>
                <a:pt x="0" y="136701"/>
              </a:lnTo>
              <a:lnTo>
                <a:pt x="0" y="239202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6212" y="3734647"/>
        <a:ext cx="38174" cy="3682"/>
      </dsp:txXfrm>
    </dsp:sp>
    <dsp:sp modelId="{9B9C14BF-B18C-BD4E-8D9E-0CC986DE2129}">
      <dsp:nvSpPr>
        <dsp:cNvPr id="0" name=""/>
        <dsp:cNvSpPr/>
      </dsp:nvSpPr>
      <dsp:spPr>
        <a:xfrm>
          <a:off x="2741870" y="2658034"/>
          <a:ext cx="1601088" cy="960653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55" tIns="82352" rIns="78455" bIns="82352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Règle</a:t>
          </a:r>
          <a:r>
            <a:rPr lang="en-US" sz="1900" kern="1200" dirty="0"/>
            <a:t> de vie</a:t>
          </a:r>
          <a:r>
            <a:rPr lang="en-US" sz="1900" kern="1200" dirty="0">
              <a:latin typeface="Calibri Light" panose="020F0302020204030204"/>
            </a:rPr>
            <a:t> </a:t>
          </a:r>
          <a:endParaRPr lang="en-US" sz="1900" kern="1200" dirty="0"/>
        </a:p>
      </dsp:txBody>
      <dsp:txXfrm>
        <a:off x="2741870" y="2658034"/>
        <a:ext cx="1601088" cy="960653"/>
      </dsp:txXfrm>
    </dsp:sp>
    <dsp:sp modelId="{3F6F718D-1491-9B45-909B-4FCAD6C8634A}">
      <dsp:nvSpPr>
        <dsp:cNvPr id="0" name=""/>
        <dsp:cNvSpPr/>
      </dsp:nvSpPr>
      <dsp:spPr>
        <a:xfrm>
          <a:off x="2027641" y="3888490"/>
          <a:ext cx="1601088" cy="96065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55" tIns="82352" rIns="78455" bIns="8235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Info pratique </a:t>
          </a:r>
        </a:p>
      </dsp:txBody>
      <dsp:txXfrm>
        <a:off x="2027641" y="3888490"/>
        <a:ext cx="1601088" cy="9606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5C4E4-9C76-FB4B-A10C-D10617A9EE5A}">
      <dsp:nvSpPr>
        <dsp:cNvPr id="0" name=""/>
        <dsp:cNvSpPr/>
      </dsp:nvSpPr>
      <dsp:spPr>
        <a:xfrm>
          <a:off x="2371820" y="434833"/>
          <a:ext cx="3376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65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1439" y="478712"/>
        <a:ext cx="18412" cy="3682"/>
      </dsp:txXfrm>
    </dsp:sp>
    <dsp:sp modelId="{C42926E7-70DE-574B-8E48-A29DD32B604C}">
      <dsp:nvSpPr>
        <dsp:cNvPr id="0" name=""/>
        <dsp:cNvSpPr/>
      </dsp:nvSpPr>
      <dsp:spPr>
        <a:xfrm>
          <a:off x="772531" y="226"/>
          <a:ext cx="1601088" cy="9606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55" tIns="82352" rIns="78455" bIns="8235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Administratif</a:t>
          </a:r>
          <a:endParaRPr lang="en-US" sz="1900" kern="1200" dirty="0"/>
        </a:p>
      </dsp:txBody>
      <dsp:txXfrm>
        <a:off x="772531" y="226"/>
        <a:ext cx="1601088" cy="960653"/>
      </dsp:txXfrm>
    </dsp:sp>
    <dsp:sp modelId="{79F3765C-8B0F-3145-BA8A-604A51FFBF46}">
      <dsp:nvSpPr>
        <dsp:cNvPr id="0" name=""/>
        <dsp:cNvSpPr/>
      </dsp:nvSpPr>
      <dsp:spPr>
        <a:xfrm>
          <a:off x="1573075" y="959080"/>
          <a:ext cx="1969339" cy="337650"/>
        </a:xfrm>
        <a:custGeom>
          <a:avLst/>
          <a:gdLst/>
          <a:ahLst/>
          <a:cxnLst/>
          <a:rect l="0" t="0" r="0" b="0"/>
          <a:pathLst>
            <a:path>
              <a:moveTo>
                <a:pt x="1969339" y="0"/>
              </a:moveTo>
              <a:lnTo>
                <a:pt x="1969339" y="185925"/>
              </a:lnTo>
              <a:lnTo>
                <a:pt x="0" y="185925"/>
              </a:lnTo>
              <a:lnTo>
                <a:pt x="0" y="337650"/>
              </a:lnTo>
            </a:path>
          </a:pathLst>
        </a:custGeom>
        <a:noFill/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7658" y="1126064"/>
        <a:ext cx="100173" cy="3682"/>
      </dsp:txXfrm>
    </dsp:sp>
    <dsp:sp modelId="{77BB1FA8-F6C6-AD41-A4C0-366164AC271C}">
      <dsp:nvSpPr>
        <dsp:cNvPr id="0" name=""/>
        <dsp:cNvSpPr/>
      </dsp:nvSpPr>
      <dsp:spPr>
        <a:xfrm>
          <a:off x="2741870" y="226"/>
          <a:ext cx="1601088" cy="960653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55" tIns="82352" rIns="78455" bIns="8235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L'équipe</a:t>
          </a:r>
          <a:endParaRPr lang="en-US" sz="1900" kern="1200" dirty="0"/>
        </a:p>
      </dsp:txBody>
      <dsp:txXfrm>
        <a:off x="2741870" y="226"/>
        <a:ext cx="1601088" cy="960653"/>
      </dsp:txXfrm>
    </dsp:sp>
    <dsp:sp modelId="{CFB97C71-8A1C-DB4F-AC89-E1D4274D9675}">
      <dsp:nvSpPr>
        <dsp:cNvPr id="0" name=""/>
        <dsp:cNvSpPr/>
      </dsp:nvSpPr>
      <dsp:spPr>
        <a:xfrm>
          <a:off x="2371820" y="1763737"/>
          <a:ext cx="3376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650" y="45720"/>
              </a:lnTo>
            </a:path>
          </a:pathLst>
        </a:custGeom>
        <a:noFill/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1439" y="1807615"/>
        <a:ext cx="18412" cy="3682"/>
      </dsp:txXfrm>
    </dsp:sp>
    <dsp:sp modelId="{8DF01840-12E1-5249-BCB1-B2FEA25C5AD0}">
      <dsp:nvSpPr>
        <dsp:cNvPr id="0" name=""/>
        <dsp:cNvSpPr/>
      </dsp:nvSpPr>
      <dsp:spPr>
        <a:xfrm>
          <a:off x="772531" y="1329130"/>
          <a:ext cx="1601088" cy="960653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55" tIns="82352" rIns="78455" bIns="82352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Pourquoi </a:t>
          </a:r>
          <a:r>
            <a:rPr lang="en-US" sz="1900" kern="1200" dirty="0" err="1"/>
            <a:t>ce</a:t>
          </a:r>
          <a:r>
            <a:rPr lang="en-US" sz="1900" kern="1200" dirty="0"/>
            <a:t> camp</a:t>
          </a:r>
          <a:r>
            <a:rPr lang="en-US" sz="1900" kern="1200" dirty="0">
              <a:latin typeface="Calibri Light" panose="020F0302020204030204"/>
            </a:rPr>
            <a:t> </a:t>
          </a:r>
        </a:p>
      </dsp:txBody>
      <dsp:txXfrm>
        <a:off x="772531" y="1329130"/>
        <a:ext cx="1601088" cy="960653"/>
      </dsp:txXfrm>
    </dsp:sp>
    <dsp:sp modelId="{114E5EE1-461F-FD4C-ADF4-1E132B1A514D}">
      <dsp:nvSpPr>
        <dsp:cNvPr id="0" name=""/>
        <dsp:cNvSpPr/>
      </dsp:nvSpPr>
      <dsp:spPr>
        <a:xfrm>
          <a:off x="1573075" y="2287983"/>
          <a:ext cx="1969339" cy="337650"/>
        </a:xfrm>
        <a:custGeom>
          <a:avLst/>
          <a:gdLst/>
          <a:ahLst/>
          <a:cxnLst/>
          <a:rect l="0" t="0" r="0" b="0"/>
          <a:pathLst>
            <a:path>
              <a:moveTo>
                <a:pt x="1969339" y="0"/>
              </a:moveTo>
              <a:lnTo>
                <a:pt x="1969339" y="185925"/>
              </a:lnTo>
              <a:lnTo>
                <a:pt x="0" y="185925"/>
              </a:lnTo>
              <a:lnTo>
                <a:pt x="0" y="337650"/>
              </a:lnTo>
            </a:path>
          </a:pathLst>
        </a:custGeom>
        <a:noFill/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7658" y="2454967"/>
        <a:ext cx="100173" cy="3682"/>
      </dsp:txXfrm>
    </dsp:sp>
    <dsp:sp modelId="{8768EF2E-11DD-7547-9832-EBA7AF71DE73}">
      <dsp:nvSpPr>
        <dsp:cNvPr id="0" name=""/>
        <dsp:cNvSpPr/>
      </dsp:nvSpPr>
      <dsp:spPr>
        <a:xfrm>
          <a:off x="2741870" y="1329130"/>
          <a:ext cx="1601088" cy="96065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55" tIns="82352" rIns="78455" bIns="82352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Heure</a:t>
          </a:r>
          <a:r>
            <a:rPr lang="en-US" sz="1900" kern="1200" dirty="0"/>
            <a:t> et </a:t>
          </a:r>
          <a:r>
            <a:rPr lang="en-US" sz="1900" kern="1200" dirty="0" err="1"/>
            <a:t>modalité</a:t>
          </a:r>
          <a:r>
            <a:rPr lang="en-US" sz="1900" kern="1200" dirty="0"/>
            <a:t> de </a:t>
          </a:r>
          <a:r>
            <a:rPr lang="en-US" sz="1900" kern="1200" dirty="0">
              <a:latin typeface="Calibri Light" panose="020F0302020204030204"/>
            </a:rPr>
            <a:t>transport </a:t>
          </a:r>
          <a:endParaRPr lang="en-US" sz="1900" kern="1200" dirty="0"/>
        </a:p>
      </dsp:txBody>
      <dsp:txXfrm>
        <a:off x="2741870" y="1329130"/>
        <a:ext cx="1601088" cy="960653"/>
      </dsp:txXfrm>
    </dsp:sp>
    <dsp:sp modelId="{4DDB4CBB-17D6-104F-9DD0-60CA85AFF35A}">
      <dsp:nvSpPr>
        <dsp:cNvPr id="0" name=""/>
        <dsp:cNvSpPr/>
      </dsp:nvSpPr>
      <dsp:spPr>
        <a:xfrm>
          <a:off x="2371820" y="3092640"/>
          <a:ext cx="3376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650" y="45720"/>
              </a:lnTo>
            </a:path>
          </a:pathLst>
        </a:custGeom>
        <a:noFill/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1439" y="3136519"/>
        <a:ext cx="18412" cy="3682"/>
      </dsp:txXfrm>
    </dsp:sp>
    <dsp:sp modelId="{79383F18-5A31-234D-B4CF-7B45F609EC7D}">
      <dsp:nvSpPr>
        <dsp:cNvPr id="0" name=""/>
        <dsp:cNvSpPr/>
      </dsp:nvSpPr>
      <dsp:spPr>
        <a:xfrm>
          <a:off x="772531" y="2658034"/>
          <a:ext cx="1601088" cy="960653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55" tIns="82352" rIns="78455" bIns="82352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Hébergement</a:t>
          </a:r>
          <a:r>
            <a:rPr lang="en-US" sz="1900" kern="1200" dirty="0">
              <a:latin typeface="Calibri Light" panose="020F0302020204030204"/>
            </a:rPr>
            <a:t> </a:t>
          </a:r>
          <a:endParaRPr lang="en-US" sz="1900" kern="1200" dirty="0"/>
        </a:p>
      </dsp:txBody>
      <dsp:txXfrm>
        <a:off x="772531" y="2658034"/>
        <a:ext cx="1601088" cy="960653"/>
      </dsp:txXfrm>
    </dsp:sp>
    <dsp:sp modelId="{EF357690-C5CD-114A-AC05-4BB91A09106F}">
      <dsp:nvSpPr>
        <dsp:cNvPr id="0" name=""/>
        <dsp:cNvSpPr/>
      </dsp:nvSpPr>
      <dsp:spPr>
        <a:xfrm>
          <a:off x="2828185" y="3616887"/>
          <a:ext cx="714229" cy="239202"/>
        </a:xfrm>
        <a:custGeom>
          <a:avLst/>
          <a:gdLst/>
          <a:ahLst/>
          <a:cxnLst/>
          <a:rect l="0" t="0" r="0" b="0"/>
          <a:pathLst>
            <a:path>
              <a:moveTo>
                <a:pt x="714229" y="0"/>
              </a:moveTo>
              <a:lnTo>
                <a:pt x="714229" y="136701"/>
              </a:lnTo>
              <a:lnTo>
                <a:pt x="0" y="136701"/>
              </a:lnTo>
              <a:lnTo>
                <a:pt x="0" y="239202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6212" y="3734647"/>
        <a:ext cx="38174" cy="3682"/>
      </dsp:txXfrm>
    </dsp:sp>
    <dsp:sp modelId="{9B9C14BF-B18C-BD4E-8D9E-0CC986DE2129}">
      <dsp:nvSpPr>
        <dsp:cNvPr id="0" name=""/>
        <dsp:cNvSpPr/>
      </dsp:nvSpPr>
      <dsp:spPr>
        <a:xfrm>
          <a:off x="2741870" y="2658034"/>
          <a:ext cx="1601088" cy="960653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55" tIns="82352" rIns="78455" bIns="82352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Règle</a:t>
          </a:r>
          <a:r>
            <a:rPr lang="en-US" sz="1900" kern="1200" dirty="0"/>
            <a:t> de vie</a:t>
          </a:r>
          <a:r>
            <a:rPr lang="en-US" sz="1900" kern="1200" dirty="0">
              <a:latin typeface="Calibri Light" panose="020F0302020204030204"/>
            </a:rPr>
            <a:t> </a:t>
          </a:r>
          <a:endParaRPr lang="en-US" sz="1900" kern="1200" dirty="0"/>
        </a:p>
      </dsp:txBody>
      <dsp:txXfrm>
        <a:off x="2741870" y="2658034"/>
        <a:ext cx="1601088" cy="960653"/>
      </dsp:txXfrm>
    </dsp:sp>
    <dsp:sp modelId="{3F6F718D-1491-9B45-909B-4FCAD6C8634A}">
      <dsp:nvSpPr>
        <dsp:cNvPr id="0" name=""/>
        <dsp:cNvSpPr/>
      </dsp:nvSpPr>
      <dsp:spPr>
        <a:xfrm>
          <a:off x="2027641" y="3888490"/>
          <a:ext cx="1601088" cy="96065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55" tIns="82352" rIns="78455" bIns="8235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Info pratique </a:t>
          </a:r>
        </a:p>
      </dsp:txBody>
      <dsp:txXfrm>
        <a:off x="2027641" y="3888490"/>
        <a:ext cx="1601088" cy="960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en-tête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Espace réservé à la date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Espace réservé à l'image de la diapositive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Espace réservé aux notes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altLang="en-US"/>
              <a:t>Cliquez pour modifier les styles du texte principal</a:t>
            </a:r>
            <a:endParaRPr lang="en-US"/>
          </a:p>
          <a:p>
            <a:pPr lvl="1"/>
            <a:r>
              <a:rPr lang="fr-FR" altLang="en-US"/>
              <a:t>Deuxième niveau</a:t>
            </a:r>
            <a:endParaRPr lang="en-US"/>
          </a:p>
          <a:p>
            <a:pPr lvl="2"/>
            <a:r>
              <a:rPr lang="fr-FR" altLang="en-US"/>
              <a:t>Troisième niveau</a:t>
            </a:r>
            <a:endParaRPr lang="en-US"/>
          </a:p>
          <a:p>
            <a:pPr lvl="3"/>
            <a:r>
              <a:rPr lang="fr-FR" altLang="en-US"/>
              <a:t>Quatrième niveau</a:t>
            </a:r>
            <a:endParaRPr lang="en-US"/>
          </a:p>
          <a:p>
            <a:pPr lvl="4"/>
            <a:r>
              <a:rPr lang="fr-FR" altLang="en-US"/>
              <a:t>Cinquième niveau</a:t>
            </a:r>
            <a:endParaRPr lang="en-US"/>
          </a:p>
        </p:txBody>
      </p:sp>
      <p:sp>
        <p:nvSpPr>
          <p:cNvPr id="6" name="Espace réservé à la note de bas de page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Espace réservé au numéro de diapositive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68390A-94D1-44BF-A6E5-293E8EA66FA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BAD1A1E-E20F-4A91-80C5-723F2B21354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503AF9A-AD40-4DEB-AE77-7A57CD5FEAB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BD84DC2-BB4C-40DC-80C3-A3DDD749534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2255F55-6CD9-43D3-8CB4-20DCB0F26DC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48098D3-A656-4D96-9AF5-5DF93B657F2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4461952-A342-43C0-B3CC-E699115A089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2EAE72A-D9C8-4196-9D7C-C729C405551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ABF727B-EB28-4397-B4EC-491E2A9FC6E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9339E6F-625B-447E-9ADC-958FFB2949F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C63A711-895A-4BF4-93B7-E2891C8A0CF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B2033EE-E02F-472B-84EC-8A881D6A25F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6" name="Espace réservé du pied de page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8" name="Espace réservé du pied de page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4" name="Espace réservé du pied de page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3" name="Espace réservé du pied de page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6" name="Espace réservé du pied de page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/>
          </a:p>
        </p:txBody>
      </p:sp>
      <p:sp>
        <p:nvSpPr>
          <p:cNvPr id="4" name="Espace réservé du texte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6" name="Espace réservé du pied de page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11.07.2022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rawing" Target="../diagrams/drawing10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 noEditPoints="1"/>
          </p:cNvSpPr>
          <p:nvPr>
            <p:ph type="ctrTitle"/>
          </p:nvPr>
        </p:nvSpPr>
        <p:spPr>
          <a:xfrm>
            <a:off x="775470" y="5501838"/>
            <a:ext cx="10640754" cy="775845"/>
          </a:xfrm>
        </p:spPr>
        <p:txBody>
          <a:bodyPr anchor="b">
            <a:normAutofit/>
          </a:bodyPr>
          <a:lstStyle/>
          <a:p>
            <a:r>
              <a:rPr lang="de-DE" sz="400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2"/>
                </a:solidFill>
                <a:latin typeface="Comic Sans MS"/>
                <a:cs typeface="Calibri Light" panose="020F0302020204030204"/>
              </a:rPr>
              <a:t>Camp </a:t>
            </a:r>
            <a:r>
              <a:rPr lang="fr-FR" sz="400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2"/>
                </a:solidFill>
                <a:latin typeface="Comic Sans MS"/>
                <a:cs typeface="Calibri Light" panose="020F0302020204030204"/>
              </a:rPr>
              <a:t>Ariège (Léran) </a:t>
            </a:r>
            <a:endParaRPr lang="de-DE" sz="4000">
              <a:ln w="22225">
                <a:solidFill>
                  <a:schemeClr val="tx1"/>
                </a:solidFill>
                <a:miter lim="800000"/>
              </a:ln>
              <a:solidFill>
                <a:schemeClr val="tx2"/>
              </a:solidFill>
              <a:latin typeface="Comic Sans MS"/>
            </a:endParaRPr>
          </a:p>
        </p:txBody>
      </p:sp>
      <p:sp>
        <p:nvSpPr>
          <p:cNvPr id="3" name="Sous-titre 2"/>
          <p:cNvSpPr>
            <a:spLocks noGrp="1" noEditPoints="1"/>
          </p:cNvSpPr>
          <p:nvPr>
            <p:ph type="subTitle" idx="1"/>
          </p:nvPr>
        </p:nvSpPr>
        <p:spPr>
          <a:xfrm>
            <a:off x="1513969" y="6207907"/>
            <a:ext cx="9163757" cy="4504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000" dirty="0">
                <a:solidFill>
                  <a:schemeClr val="tx2"/>
                </a:solidFill>
                <a:cs typeface="Calibri" panose="020F0502020204030204"/>
              </a:rPr>
              <a:t>22</a:t>
            </a:r>
            <a:r>
              <a:rPr lang="de-DE" sz="2000" dirty="0">
                <a:solidFill>
                  <a:schemeClr val="tx2"/>
                </a:solidFill>
                <a:cs typeface="Calibri" panose="020F0502020204030204"/>
              </a:rPr>
              <a:t> au 2</a:t>
            </a:r>
            <a:r>
              <a:rPr lang="fr-FR" sz="2000" dirty="0">
                <a:solidFill>
                  <a:schemeClr val="tx2"/>
                </a:solidFill>
                <a:cs typeface="Calibri" panose="020F0502020204030204"/>
              </a:rPr>
              <a:t>6</a:t>
            </a:r>
            <a:r>
              <a:rPr lang="de-DE" sz="2000" dirty="0">
                <a:solidFill>
                  <a:schemeClr val="tx2"/>
                </a:solidFill>
                <a:cs typeface="Calibri" panose="020F0502020204030204"/>
              </a:rPr>
              <a:t> Août 202</a:t>
            </a:r>
            <a:r>
              <a:rPr lang="fr-FR" sz="2000" dirty="0">
                <a:solidFill>
                  <a:schemeClr val="tx2"/>
                </a:solidFill>
                <a:cs typeface="Calibri" panose="020F0502020204030204"/>
              </a:rPr>
              <a:t>2</a:t>
            </a:r>
            <a:endParaRPr lang="de-DE" sz="2000" dirty="0">
              <a:solidFill>
                <a:schemeClr val="tx2"/>
              </a:solidFill>
            </a:endParaRPr>
          </a:p>
        </p:txBody>
      </p:sp>
      <p:grpSp>
        <p:nvGrpSpPr>
          <p:cNvPr id="24" name="Group 23"/>
          <p:cNvGrpSpPr>
            <a:grpSpLocks noGrp="1" noRot="1" noChangeAspect="1" noMove="1" noResize="1"/>
          </p:cNvGrpSpPr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25" name="Freeform: Shape 24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lnTo>
                    <a:pt x="2466091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lnTo>
                    <a:pt x="1896911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lnTo>
                    <a:pt x="2318728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lnTo>
                    <a:pt x="1995408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/>
          <p:cNvGrpSpPr>
            <a:grpSpLocks noGrp="1" noRot="1" noChangeAspect="1" noMove="1" noResize="1"/>
          </p:cNvGrpSpPr>
          <p:nvPr/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31" name="Freeform: Shape 30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lnTo>
                    <a:pt x="3203055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31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lnTo>
                    <a:pt x="3305038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lnTo>
                    <a:pt x="3648768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lnTo>
                    <a:pt x="3800718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1" name="Image 20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4015" y="550227"/>
            <a:ext cx="6943665" cy="4611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cs typeface="Calibri Light" panose="020F0302020204030204"/>
              </a:rPr>
              <a:t>Argent de poche </a:t>
            </a:r>
            <a:endParaRPr lang="en-US" sz="3600" dirty="0">
              <a:solidFill>
                <a:schemeClr val="tx2"/>
              </a:solidFill>
            </a:endParaRPr>
          </a:p>
        </p:txBody>
      </p:sp>
      <p:grpSp>
        <p:nvGrpSpPr>
          <p:cNvPr id="13" name="Group 12"/>
          <p:cNvGrpSpPr>
            <a:grpSpLocks noGrp="1" noRot="1" noChangeAspect="1" noMove="1" noResize="1"/>
          </p:cNvGrpSpPr>
          <p:nvPr/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lnTo>
                    <a:pt x="3203055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lnTo>
                    <a:pt x="3305038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lnTo>
                    <a:pt x="3648768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lnTo>
                    <a:pt x="3800718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Espace réservé du contenu 3"/>
          <p:cNvSpPr>
            <a:spLocks noGrp="1" noEditPoints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fr-FR" sz="1800">
                <a:solidFill>
                  <a:schemeClr val="tx2"/>
                </a:solidFill>
              </a:rPr>
              <a:t>Limite de 20 € par jeune.</a:t>
            </a:r>
          </a:p>
          <a:p>
            <a:r>
              <a:rPr lang="fr-FR" sz="1800">
                <a:solidFill>
                  <a:schemeClr val="tx2"/>
                </a:solidFill>
              </a:rPr>
              <a:t>Il pourrait servir à aller au snack du camping, et c'est tout... a  la limite pour négocier un partage de connexion... </a:t>
            </a:r>
          </a:p>
          <a:p>
            <a:r>
              <a:rPr lang="fr-FR" sz="1800">
                <a:solidFill>
                  <a:schemeClr val="tx2"/>
                </a:solidFill>
              </a:rPr>
              <a:t>De manière générale les jeunes gardent leur argent et les téléphones… sauf si c’est mieux que les animateurs les gardent.</a:t>
            </a:r>
          </a:p>
          <a:p>
            <a:r>
              <a:rPr lang="fr-FR" sz="1800">
                <a:solidFill>
                  <a:schemeClr val="tx2"/>
                </a:solidFill>
              </a:rPr>
              <a:t>Les Jeunes sont nourris par la Maison de l’Enfance, l’argent de poche n’est donc pas indispensable.</a:t>
            </a:r>
          </a:p>
          <a:p>
            <a:endParaRPr lang="fr-FR" sz="1800">
              <a:solidFill>
                <a:schemeClr val="tx2"/>
              </a:solidFill>
            </a:endParaRPr>
          </a:p>
        </p:txBody>
      </p:sp>
      <p:grpSp>
        <p:nvGrpSpPr>
          <p:cNvPr id="19" name="Group 18"/>
          <p:cNvGrpSpPr>
            <a:grpSpLocks noGrp="1" noRot="1" noChangeAspect="1" noMove="1" noResize="1"/>
          </p:cNvGrpSpPr>
          <p:nvPr/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Rot="1" noChangeAspect="1" noMove="1" noResize="1"/>
          </p:cNvGrpSpPr>
          <p:nvPr/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4" name="Freeform: Shape 13"/>
            <p:cNvSpPr/>
            <p:nvPr/>
          </p:nvSpPr>
          <p:spPr>
            <a:xfrm>
              <a:off x="1560551" y="3985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lnTo>
                    <a:pt x="6993556" y="0"/>
                  </a:ln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lnTo>
                    <a:pt x="1752019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1659468" y="3985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lnTo>
                    <a:pt x="1839951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1648217" y="3985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lnTo>
                    <a:pt x="5158786" y="0"/>
                  </a:ln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lnTo>
                    <a:pt x="1844517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1629061" y="3985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lnTo>
                    <a:pt x="6184722" y="0"/>
                  </a:ln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lnTo>
                    <a:pt x="1827105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303402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lnTo>
                    <a:pt x="7145704" y="0"/>
                  </a:ln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lnTo>
                    <a:pt x="1892109" y="0"/>
                  </a:ln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1318434" y="3985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lnTo>
                    <a:pt x="7235453" y="0"/>
                  </a:ln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lnTo>
                    <a:pt x="1832515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1308320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lnTo>
                    <a:pt x="7151367" y="0"/>
                  </a:ln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lnTo>
                    <a:pt x="1886601" y="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cs typeface="Calibri Light" panose="020F0302020204030204"/>
              </a:rPr>
              <a:t>Le trousseau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Espace réservé du contenu 3"/>
          <p:cNvSpPr>
            <a:spLocks noGrp="1" noEditPoints="1"/>
          </p:cNvSpPr>
          <p:nvPr>
            <p:ph idx="1"/>
          </p:nvPr>
        </p:nvSpPr>
        <p:spPr>
          <a:xfrm>
            <a:off x="369652" y="2276272"/>
            <a:ext cx="5726348" cy="313392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tx2"/>
                </a:solidFill>
              </a:rPr>
              <a:t>A prévoir dans un sac facilement transportable :</a:t>
            </a:r>
          </a:p>
          <a:p>
            <a:pPr marL="0" indent="0">
              <a:buNone/>
            </a:pP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Un nécessaire de toilette et une serviette</a:t>
            </a:r>
          </a:p>
          <a:p>
            <a:r>
              <a:rPr lang="fr-FR" sz="2000" dirty="0">
                <a:solidFill>
                  <a:schemeClr val="tx2"/>
                </a:solidFill>
              </a:rPr>
              <a:t> Des lunettes de soleil, un chapeau.</a:t>
            </a:r>
          </a:p>
          <a:p>
            <a:r>
              <a:rPr lang="fr-FR" sz="2000" dirty="0">
                <a:solidFill>
                  <a:schemeClr val="tx2"/>
                </a:solidFill>
              </a:rPr>
              <a:t>Duvet, coussin.</a:t>
            </a:r>
          </a:p>
          <a:p>
            <a:r>
              <a:rPr lang="fr-FR" sz="2000" dirty="0">
                <a:solidFill>
                  <a:schemeClr val="tx2"/>
                </a:solidFill>
              </a:rPr>
              <a:t>Des affaires de change pour chaque jour,</a:t>
            </a:r>
          </a:p>
          <a:p>
            <a:r>
              <a:rPr lang="fr-FR" sz="2000" dirty="0">
                <a:solidFill>
                  <a:schemeClr val="tx2"/>
                </a:solidFill>
              </a:rPr>
              <a:t>Un petit sac à dos et une gourde (bouteille)</a:t>
            </a:r>
          </a:p>
          <a:p>
            <a:pPr marL="0" indent="0">
              <a:buNone/>
            </a:pPr>
            <a:endParaRPr lang="fr-FR" sz="5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3695" y="2964001"/>
            <a:ext cx="59070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</a:rPr>
              <a:t>Des chaussures de marche (tennis)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</a:rPr>
              <a:t>1 tenue classe pour le resto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</a:rPr>
              <a:t>Un maillot de bain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</a:rPr>
              <a:t>Un masque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</a:rPr>
              <a:t>Une grande dose de bonne humeur...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 </a:t>
            </a:r>
          </a:p>
          <a:p>
            <a:r>
              <a:rPr lang="fr-FR" sz="2000" dirty="0">
                <a:solidFill>
                  <a:schemeClr val="tx2"/>
                </a:solidFill>
              </a:rPr>
              <a:t>Attention, coffres des voitures rikiki !!!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Rot="1" noChangeAspect="1" noMove="1" noResize="1"/>
          </p:cNvGrpSpPr>
          <p:nvPr/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  <a:cs typeface="Calibri Light" panose="020F0302020204030204"/>
              </a:rPr>
              <a:t>Infos</a:t>
            </a:r>
            <a:r>
              <a:rPr lang="en-US" sz="3600" dirty="0">
                <a:solidFill>
                  <a:schemeClr val="tx2"/>
                </a:solidFill>
                <a:cs typeface="Calibri Light" panose="020F0302020204030204"/>
              </a:rPr>
              <a:t> pratiques : 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Espace réservé du contenu 3"/>
          <p:cNvSpPr>
            <a:spLocks noGrp="1" noEditPoints="1"/>
          </p:cNvSpPr>
          <p:nvPr>
            <p:ph idx="1"/>
          </p:nvPr>
        </p:nvSpPr>
        <p:spPr>
          <a:xfrm>
            <a:off x="739302" y="2698586"/>
            <a:ext cx="10291864" cy="3679698"/>
          </a:xfrm>
        </p:spPr>
        <p:txBody>
          <a:bodyPr anchor="t">
            <a:norm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Facebook ou Maisonenfance64.fr</a:t>
            </a:r>
          </a:p>
          <a:p>
            <a:r>
              <a:rPr lang="fr-FR" dirty="0">
                <a:solidFill>
                  <a:schemeClr val="tx2"/>
                </a:solidFill>
              </a:rPr>
              <a:t>Instagram : </a:t>
            </a:r>
            <a:r>
              <a:rPr lang="fr-FR" dirty="0" err="1">
                <a:solidFill>
                  <a:schemeClr val="tx2"/>
                </a:solidFill>
              </a:rPr>
              <a:t>secteurjeunesbillere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07.71.20.65.30</a:t>
            </a:r>
          </a:p>
          <a:p>
            <a:r>
              <a:rPr lang="fr-FR" dirty="0">
                <a:solidFill>
                  <a:schemeClr val="tx2"/>
                </a:solidFill>
              </a:rPr>
              <a:t>En cas d’urgence à Billère 05.59.62.21.02</a:t>
            </a:r>
          </a:p>
          <a:p>
            <a:r>
              <a:rPr lang="fr-FR" dirty="0" err="1">
                <a:solidFill>
                  <a:schemeClr val="tx2"/>
                </a:solidFill>
              </a:rPr>
              <a:t>accueil@maisonenfance64.fr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Résumé tous les soirs sur maisonenfance64.fr</a:t>
            </a:r>
          </a:p>
          <a:p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19" name="Group 18"/>
          <p:cNvGrpSpPr>
            <a:grpSpLocks noGrp="1" noRot="1" noChangeAspect="1" noMove="1" noResize="1"/>
          </p:cNvGrpSpPr>
          <p:nvPr/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0" name="Freeform: Shape 19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lnTo>
                    <a:pt x="246609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lnTo>
                    <a:pt x="189691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lnTo>
                    <a:pt x="231872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lnTo>
                    <a:pt x="19954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8" name="Group 17"/>
          <p:cNvGrpSpPr>
            <a:grpSpLocks noGrp="1" noRot="1" noChangeAspect="1" noMove="1" noResize="1"/>
          </p:cNvGrpSpPr>
          <p:nvPr/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9" name="Freeform: Shape 18"/>
            <p:cNvSpPr/>
            <p:nvPr/>
          </p:nvSpPr>
          <p:spPr>
            <a:xfrm>
              <a:off x="-19220" y="116610"/>
              <a:ext cx="5535001" cy="6250127"/>
            </a:xfrm>
            <a:custGeom>
              <a:avLst/>
              <a:gdLst/>
              <a:ahLst/>
              <a:cxnLst/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lnTo>
                    <a:pt x="2510242" y="174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-19221" y="176241"/>
              <a:ext cx="5646908" cy="6130481"/>
            </a:xfrm>
            <a:custGeom>
              <a:avLst/>
              <a:gdLst/>
              <a:ahLst/>
              <a:cxnLst/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-19221" y="176241"/>
              <a:ext cx="5517522" cy="6130481"/>
            </a:xfrm>
            <a:custGeom>
              <a:avLst/>
              <a:gdLst/>
              <a:ahLst/>
              <a:cxnLst/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-19220" y="176241"/>
              <a:ext cx="5517475" cy="6130481"/>
            </a:xfrm>
            <a:custGeom>
              <a:avLst/>
              <a:gdLst/>
              <a:ahLst/>
              <a:cxnLst/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-19221" y="0"/>
              <a:ext cx="5646974" cy="6483075"/>
            </a:xfrm>
            <a:custGeom>
              <a:avLst/>
              <a:gdLst/>
              <a:ahLst/>
              <a:cxnLst/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0" y="1773459"/>
            <a:ext cx="5517827" cy="2800881"/>
          </a:xfrm>
        </p:spPr>
        <p:txBody>
          <a:bodyPr>
            <a:normAutofit/>
          </a:bodyPr>
          <a:lstStyle/>
          <a:p>
            <a:r>
              <a:rPr lang="en-US" sz="8000">
                <a:solidFill>
                  <a:schemeClr val="tx2"/>
                </a:solidFill>
                <a:latin typeface="Yu Gothic UI Semibold" pitchFamily="34" charset="0"/>
                <a:ea typeface="Yu Gothic UI Semibold" pitchFamily="34" charset="0"/>
                <a:cs typeface="Yu Gothic UI Semibold" pitchFamily="34" charset="0"/>
              </a:rPr>
              <a:t>Sommaire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/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Comic Sans MS"/>
                <a:cs typeface="Calibri Light" panose="020F0302020204030204"/>
              </a:rPr>
              <a:t>Administratif</a:t>
            </a:r>
            <a:endParaRPr lang="en-US" sz="3600" dirty="0">
              <a:solidFill>
                <a:schemeClr val="tx2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Le camp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étant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en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France, nous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n’avons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besoin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que de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l’autorisation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de camp. </a:t>
            </a:r>
          </a:p>
          <a:p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Certains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dossiers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sont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incomplets, il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peut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manquer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les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vaccins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par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exemple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. </a:t>
            </a:r>
            <a:endParaRPr lang="en-US" sz="1800" dirty="0">
              <a:solidFill>
                <a:schemeClr val="tx2"/>
              </a:solidFill>
              <a:latin typeface="Comic Sans MS"/>
              <a:cs typeface="Calibri" panose="020F0502020204030204"/>
            </a:endParaRPr>
          </a:p>
          <a:p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Si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votre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dossier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est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complet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, je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vous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propose de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regarder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cette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crème </a:t>
            </a:r>
            <a:r>
              <a:rPr lang="en-US" sz="24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catalane</a:t>
            </a:r>
            <a:r>
              <a:rPr lang="en-US" sz="24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.</a:t>
            </a:r>
          </a:p>
          <a:p>
            <a:endParaRPr lang="en-US" sz="1800" dirty="0">
              <a:solidFill>
                <a:schemeClr val="tx2"/>
              </a:solidFill>
              <a:latin typeface="Comic Sans MS"/>
              <a:cs typeface="Calibri" panose="020F0502020204030204"/>
            </a:endParaRPr>
          </a:p>
          <a:p>
            <a:endParaRPr lang="en-US" sz="2400" dirty="0">
              <a:solidFill>
                <a:schemeClr val="tx2"/>
              </a:solidFill>
              <a:latin typeface="Comic Sans MS"/>
              <a:cs typeface="Calibri" panose="020F0502020204030204"/>
            </a:endParaRPr>
          </a:p>
        </p:txBody>
      </p:sp>
      <p:grpSp>
        <p:nvGrpSpPr>
          <p:cNvPr id="21" name="Group 20"/>
          <p:cNvGrpSpPr>
            <a:grpSpLocks noGrp="1" noRot="1" noChangeAspect="1" noMove="1" noResize="1"/>
          </p:cNvGrpSpPr>
          <p:nvPr/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2" name="Freeform: Shape 21"/>
            <p:cNvSpPr/>
            <p:nvPr/>
          </p:nvSpPr>
          <p:spPr>
            <a:xfrm>
              <a:off x="5818240" y="-1"/>
              <a:ext cx="6373761" cy="6874714"/>
            </a:xfrm>
            <a:custGeom>
              <a:avLst/>
              <a:gdLst/>
              <a:ahLst/>
              <a:cxnLst/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lnTo>
                    <a:pt x="6373761" y="5771297"/>
                  </a:ln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5865276" y="313387"/>
              <a:ext cx="6326724" cy="6561326"/>
            </a:xfrm>
            <a:custGeom>
              <a:avLst/>
              <a:gdLst/>
              <a:ahLst/>
              <a:cxnLst/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lnTo>
                    <a:pt x="6326724" y="5020808"/>
                  </a:ln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/>
              <a:ahLst/>
              <a:cxnLst/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/>
              <a:ahLst/>
              <a:cxnLst/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42284" y="2072100"/>
            <a:ext cx="4591707" cy="3050205"/>
          </a:xfrm>
          <a:prstGeom prst="rect">
            <a:avLst/>
          </a:prstGeom>
        </p:spPr>
      </p:pic>
      <p:sp>
        <p:nvSpPr>
          <p:cNvPr id="27" name="BoîteDeDialogue 26"/>
          <p:cNvSpPr txBox="1"/>
          <p:nvPr/>
        </p:nvSpPr>
        <p:spPr>
          <a:xfrm>
            <a:off x="7882760" y="1353207"/>
            <a:ext cx="3639206" cy="642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/>
              <a:t>Pour patienter !!!</a:t>
            </a:r>
            <a:endParaRPr lang="en-US" sz="3600"/>
          </a:p>
        </p:txBody>
      </p:sp>
      <p:sp>
        <p:nvSpPr>
          <p:cNvPr id="28" name="BoîteDeDialogue 27"/>
          <p:cNvSpPr txBox="1"/>
          <p:nvPr/>
        </p:nvSpPr>
        <p:spPr>
          <a:xfrm>
            <a:off x="7291552" y="5176345"/>
            <a:ext cx="4591706" cy="64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L’Azinat : La potée paysanne typique de la cuisine ariègeoise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0"/>
          <p:cNvGrpSpPr>
            <a:grpSpLocks noGrp="1" noRot="1" noChangeAspect="1" noMove="1" noResize="1"/>
          </p:cNvGrpSpPr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2" name="Freeform: Shape 11"/>
            <p:cNvSpPr/>
            <p:nvPr/>
          </p:nvSpPr>
          <p:spPr>
            <a:xfrm>
              <a:off x="1560551" y="36937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lnTo>
                    <a:pt x="6993556" y="0"/>
                  </a:ln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lnTo>
                    <a:pt x="1752019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12"/>
            <p:cNvSpPr/>
            <p:nvPr/>
          </p:nvSpPr>
          <p:spPr>
            <a:xfrm>
              <a:off x="1659468" y="36937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lnTo>
                    <a:pt x="1839951" y="0"/>
                  </a:ln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13"/>
            <p:cNvSpPr/>
            <p:nvPr/>
          </p:nvSpPr>
          <p:spPr>
            <a:xfrm>
              <a:off x="1648217" y="36937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lnTo>
                    <a:pt x="5158786" y="0"/>
                  </a:ln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lnTo>
                    <a:pt x="1844517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14"/>
            <p:cNvSpPr/>
            <p:nvPr/>
          </p:nvSpPr>
          <p:spPr>
            <a:xfrm>
              <a:off x="1629061" y="36937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lnTo>
                    <a:pt x="6184722" y="0"/>
                  </a:ln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lnTo>
                    <a:pt x="1827105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15"/>
            <p:cNvSpPr/>
            <p:nvPr/>
          </p:nvSpPr>
          <p:spPr>
            <a:xfrm>
              <a:off x="1318434" y="36937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lnTo>
                    <a:pt x="7235453" y="0"/>
                  </a:ln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lnTo>
                    <a:pt x="1832515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16"/>
            <p:cNvSpPr/>
            <p:nvPr/>
          </p:nvSpPr>
          <p:spPr>
            <a:xfrm>
              <a:off x="1308320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lnTo>
                    <a:pt x="7151367" y="0"/>
                  </a:ln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lnTo>
                    <a:pt x="1886601" y="0"/>
                  </a:ln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303402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lnTo>
                    <a:pt x="7145704" y="0"/>
                  </a:ln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lnTo>
                    <a:pt x="1892109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3043403" y="2343450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L'équipe</a:t>
            </a:r>
            <a:endParaRPr lang="fr-FR" sz="5200" kern="1200" dirty="0" err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fr-FR" sz="5200" kern="1200" dirty="0" err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fr-FR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Kevin  - Chris  - Mika-Alex </a:t>
            </a:r>
          </a:p>
          <a:p>
            <a:pPr algn="ctr"/>
            <a:endParaRPr lang="fr-FR" sz="5200" kern="1200" dirty="0" err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79226" y="444858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cs typeface="Calibri Light" panose="020F0302020204030204"/>
              </a:rPr>
              <a:t>Pourquoi </a:t>
            </a:r>
            <a:r>
              <a:rPr lang="en-US" sz="3600" dirty="0" err="1">
                <a:solidFill>
                  <a:schemeClr val="tx2"/>
                </a:solidFill>
                <a:cs typeface="Calibri Light" panose="020F0302020204030204"/>
              </a:rPr>
              <a:t>ce</a:t>
            </a:r>
            <a:r>
              <a:rPr lang="en-US" sz="3600" dirty="0">
                <a:solidFill>
                  <a:schemeClr val="tx2"/>
                </a:solidFill>
                <a:cs typeface="Calibri Light" panose="020F0302020204030204"/>
              </a:rPr>
              <a:t> camp ? </a:t>
            </a:r>
            <a:endParaRPr lang="en-US" sz="3600" dirty="0">
              <a:solidFill>
                <a:schemeClr val="tx2"/>
              </a:solidFill>
            </a:endParaRPr>
          </a:p>
        </p:txBody>
      </p:sp>
      <p:grpSp>
        <p:nvGrpSpPr>
          <p:cNvPr id="24" name="Group 23"/>
          <p:cNvGrpSpPr>
            <a:grpSpLocks noGrp="1" noRot="1" noChangeAspect="1" noMove="1" noResize="1"/>
          </p:cNvGrpSpPr>
          <p:nvPr/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" name="Freeform: Shape 24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lnTo>
                    <a:pt x="3203055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lnTo>
                    <a:pt x="3305038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lnTo>
                    <a:pt x="3648768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lnTo>
                    <a:pt x="3800718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Espace réservé du contenu 3"/>
          <p:cNvSpPr>
            <a:spLocks noGrp="1" noEditPoints="1"/>
          </p:cNvSpPr>
          <p:nvPr>
            <p:ph idx="1"/>
          </p:nvPr>
        </p:nvSpPr>
        <p:spPr>
          <a:xfrm>
            <a:off x="311285" y="2761501"/>
            <a:ext cx="10701489" cy="3025446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2"/>
                </a:solidFill>
              </a:rPr>
              <a:t>Pas de Bruno, pas de camping des escoumes. pas de camping des escoumes, pas de Vinça, Pas de Vinça, pas de Vinça ..</a:t>
            </a:r>
          </a:p>
          <a:p>
            <a:r>
              <a:rPr lang="fr-FR" sz="2000" dirty="0">
                <a:solidFill>
                  <a:schemeClr val="tx2"/>
                </a:solidFill>
              </a:rPr>
              <a:t>Pour changer mais pas trop, nous avons choisi un camping " les pieds dans l'eau" pour ne pas trop déstabiliser nos ados</a:t>
            </a:r>
          </a:p>
          <a:p>
            <a:r>
              <a:rPr lang="fr-FR" sz="2000" dirty="0">
                <a:solidFill>
                  <a:schemeClr val="tx2"/>
                </a:solidFill>
              </a:rPr>
              <a:t>parce que le Camping c'est l'aventure</a:t>
            </a:r>
          </a:p>
          <a:p>
            <a:r>
              <a:rPr lang="fr-FR" sz="2000" dirty="0">
                <a:solidFill>
                  <a:schemeClr val="tx2"/>
                </a:solidFill>
              </a:rPr>
              <a:t>Pour ces paysages</a:t>
            </a:r>
          </a:p>
          <a:p>
            <a:pPr marL="0" indent="0">
              <a:buNone/>
            </a:pPr>
            <a:endParaRPr lang="fr-FR" sz="2000" dirty="0">
              <a:solidFill>
                <a:schemeClr val="tx2"/>
              </a:solidFill>
            </a:endParaRPr>
          </a:p>
          <a:p>
            <a:endParaRPr lang="fr-FR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tx2"/>
              </a:solidFill>
            </a:endParaRPr>
          </a:p>
          <a:p>
            <a:endParaRPr lang="fr-FR" sz="1500" dirty="0">
              <a:solidFill>
                <a:schemeClr val="tx2"/>
              </a:solidFill>
            </a:endParaRPr>
          </a:p>
        </p:txBody>
      </p:sp>
      <p:grpSp>
        <p:nvGrpSpPr>
          <p:cNvPr id="30" name="Group 29"/>
          <p:cNvGrpSpPr>
            <a:grpSpLocks noGrp="1" noRot="1" noChangeAspect="1" noMove="1" noResize="1"/>
          </p:cNvGrpSpPr>
          <p:nvPr/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1" name="Freeform: Shape 30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933097" y="2693617"/>
            <a:ext cx="4766330" cy="1454051"/>
          </a:xfrm>
        </p:spPr>
        <p:txBody>
          <a:bodyPr>
            <a:normAutofit/>
          </a:bodyPr>
          <a:lstStyle/>
          <a:p>
            <a:r>
              <a:rPr lang="en-US" sz="3300" dirty="0" err="1">
                <a:solidFill>
                  <a:schemeClr val="tx2"/>
                </a:solidFill>
                <a:latin typeface="Comic Sans MS"/>
                <a:cs typeface="Calibri Light" panose="020F0302020204030204"/>
              </a:rPr>
              <a:t>Heure</a:t>
            </a:r>
            <a:r>
              <a:rPr lang="en-US" sz="3300" dirty="0">
                <a:solidFill>
                  <a:schemeClr val="tx2"/>
                </a:solidFill>
                <a:latin typeface="Comic Sans MS"/>
                <a:cs typeface="Calibri Light" panose="020F0302020204030204"/>
              </a:rPr>
              <a:t> de </a:t>
            </a:r>
            <a:r>
              <a:rPr lang="en-US" sz="3300" dirty="0" err="1">
                <a:solidFill>
                  <a:schemeClr val="tx2"/>
                </a:solidFill>
                <a:latin typeface="Comic Sans MS"/>
                <a:cs typeface="Calibri Light" panose="020F0302020204030204"/>
              </a:rPr>
              <a:t>départ</a:t>
            </a:r>
            <a:r>
              <a:rPr lang="en-US" sz="3300" dirty="0">
                <a:solidFill>
                  <a:schemeClr val="tx2"/>
                </a:solidFill>
                <a:latin typeface="Comic Sans MS"/>
                <a:cs typeface="Calibri Light" panose="020F0302020204030204"/>
              </a:rPr>
              <a:t> et </a:t>
            </a:r>
            <a:r>
              <a:rPr lang="en-US" sz="3300" dirty="0" err="1">
                <a:solidFill>
                  <a:schemeClr val="tx2"/>
                </a:solidFill>
                <a:latin typeface="Comic Sans MS"/>
                <a:cs typeface="Calibri Light" panose="020F0302020204030204"/>
              </a:rPr>
              <a:t>modalité</a:t>
            </a:r>
            <a:r>
              <a:rPr lang="en-US" sz="3300" dirty="0">
                <a:solidFill>
                  <a:schemeClr val="tx2"/>
                </a:solidFill>
                <a:latin typeface="Comic Sans MS"/>
                <a:cs typeface="Calibri Light" panose="020F0302020204030204"/>
              </a:rPr>
              <a:t> de transport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737851" y="1920465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RDV </a:t>
            </a:r>
            <a:r>
              <a:rPr lang="en-US" sz="18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le </a:t>
            </a:r>
            <a:r>
              <a:rPr lang="fr-FR" sz="1800" b="1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Lundi 22 aout</a:t>
            </a:r>
            <a:r>
              <a:rPr lang="en-US" sz="1800" b="1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à</a:t>
            </a:r>
            <a:r>
              <a:rPr lang="en-US" sz="18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la Maison de </a:t>
            </a:r>
            <a:r>
              <a:rPr lang="en-US" sz="18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l’Enfance</a:t>
            </a:r>
            <a:r>
              <a:rPr lang="en-US" sz="18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pour </a:t>
            </a:r>
            <a:r>
              <a:rPr lang="en-US" sz="1800" b="1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9h30</a:t>
            </a:r>
          </a:p>
          <a:p>
            <a:endParaRPr lang="en-US" sz="1800" b="1" dirty="0">
              <a:solidFill>
                <a:schemeClr val="tx2"/>
              </a:solidFill>
              <a:latin typeface="Comic Sans MS"/>
              <a:cs typeface="Calibri" panose="020F0502020204030204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Retour </a:t>
            </a:r>
            <a:r>
              <a:rPr lang="en-US" sz="18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le</a:t>
            </a:r>
            <a:r>
              <a:rPr lang="en-US" sz="1800" b="1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</a:t>
            </a:r>
            <a:r>
              <a:rPr lang="fr-FR" sz="1800" b="1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Vendredi 26</a:t>
            </a:r>
            <a:r>
              <a:rPr lang="en-US" sz="1800" b="1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août </a:t>
            </a:r>
            <a:r>
              <a:rPr lang="en-US" sz="18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pour </a:t>
            </a:r>
            <a:r>
              <a:rPr lang="en-US" sz="1800" b="1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18h30 </a:t>
            </a:r>
            <a:r>
              <a:rPr lang="en-US" sz="18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à</a:t>
            </a:r>
            <a:r>
              <a:rPr lang="en-US" sz="18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la ME </a:t>
            </a:r>
          </a:p>
          <a:p>
            <a:endParaRPr lang="en-US" sz="1800" dirty="0">
              <a:solidFill>
                <a:schemeClr val="tx2"/>
              </a:solidFill>
              <a:latin typeface="Comic Sans MS"/>
              <a:cs typeface="Calibri" panose="020F0502020204030204"/>
            </a:endParaRPr>
          </a:p>
          <a:p>
            <a:r>
              <a:rPr lang="en-US" sz="18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Sur place, nous nous </a:t>
            </a:r>
            <a:r>
              <a:rPr lang="en-US" sz="18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déplaçerons</a:t>
            </a:r>
            <a:r>
              <a:rPr lang="en-US" sz="18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avec 4 mini-bus et </a:t>
            </a:r>
            <a:r>
              <a:rPr lang="en-US" sz="1800" dirty="0" err="1">
                <a:solidFill>
                  <a:schemeClr val="tx2"/>
                </a:solidFill>
                <a:latin typeface="Comic Sans MS"/>
                <a:cs typeface="Calibri" panose="020F0502020204030204"/>
              </a:rPr>
              <a:t>en</a:t>
            </a:r>
            <a:r>
              <a:rPr lang="en-US" sz="18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chaussures</a:t>
            </a:r>
            <a:r>
              <a:rPr lang="fr-FR" sz="1800" dirty="0">
                <a:solidFill>
                  <a:schemeClr val="tx2"/>
                </a:solidFill>
                <a:latin typeface="Comic Sans MS"/>
                <a:cs typeface="Calibri" panose="020F0502020204030204"/>
              </a:rPr>
              <a:t> / claquettes</a:t>
            </a:r>
            <a:endParaRPr lang="en-US" sz="1800" dirty="0">
              <a:solidFill>
                <a:schemeClr val="tx2"/>
              </a:solidFill>
              <a:latin typeface="Comic Sans MS"/>
              <a:cs typeface="Calibri" panose="020F0502020204030204"/>
            </a:endParaRPr>
          </a:p>
          <a:p>
            <a:endParaRPr lang="en-US" sz="1800" dirty="0">
              <a:solidFill>
                <a:schemeClr val="tx2"/>
              </a:solidFill>
              <a:latin typeface="Comic Sans MS"/>
              <a:cs typeface="Calibri" panose="020F0502020204030204"/>
            </a:endParaRPr>
          </a:p>
        </p:txBody>
      </p:sp>
      <p:grpSp>
        <p:nvGrpSpPr>
          <p:cNvPr id="18" name="Group 17"/>
          <p:cNvGrpSpPr>
            <a:grpSpLocks noGrp="1" noRot="1" noChangeAspect="1" noMove="1" noResize="1"/>
          </p:cNvGrpSpPr>
          <p:nvPr/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9" name="Freeform: Shape 18"/>
            <p:cNvSpPr/>
            <p:nvPr/>
          </p:nvSpPr>
          <p:spPr>
            <a:xfrm>
              <a:off x="5818240" y="-1"/>
              <a:ext cx="6373761" cy="6874714"/>
            </a:xfrm>
            <a:custGeom>
              <a:avLst/>
              <a:gdLst/>
              <a:ahLst/>
              <a:cxnLst/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lnTo>
                    <a:pt x="6373761" y="5771297"/>
                  </a:ln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5865276" y="313387"/>
              <a:ext cx="6326724" cy="6561326"/>
            </a:xfrm>
            <a:custGeom>
              <a:avLst/>
              <a:gdLst/>
              <a:ahLst/>
              <a:cxnLst/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lnTo>
                    <a:pt x="6326724" y="5020808"/>
                  </a:ln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/>
              <a:ahLst/>
              <a:cxnLst/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/>
              <a:ahLst/>
              <a:cxnLst/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476693" y="-119176"/>
            <a:ext cx="10572693" cy="709635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96000" y="-51467"/>
            <a:ext cx="9668387" cy="6971762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745528" y="3649673"/>
            <a:ext cx="2700944" cy="65999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80808"/>
                </a:solidFill>
              </a:rPr>
              <a:t>Le Camping </a:t>
            </a:r>
            <a:r>
              <a:rPr lang="fr-FR" sz="2800" dirty="0">
                <a:solidFill>
                  <a:srgbClr val="080808"/>
                </a:solidFill>
              </a:rPr>
              <a:t>"La régate"</a:t>
            </a:r>
            <a:endParaRPr lang="en-US" sz="2800" kern="1200" dirty="0">
              <a:solidFill>
                <a:srgbClr val="08080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391961" y="208869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Hébergement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72321" y="1504380"/>
            <a:ext cx="4518594" cy="4548948"/>
          </a:xfrm>
        </p:spPr>
        <p:txBody>
          <a:bodyPr anchor="t">
            <a:normAutofit/>
          </a:bodyPr>
          <a:lstStyle/>
          <a:p>
            <a:r>
              <a:rPr lang="en-US" sz="5400" dirty="0" err="1">
                <a:latin typeface="Comic Sans MS"/>
                <a:cs typeface="Calibri Light" panose="020F0302020204030204"/>
              </a:rPr>
              <a:t>Règles</a:t>
            </a:r>
            <a:r>
              <a:rPr lang="en-US" sz="5400" dirty="0">
                <a:latin typeface="Comic Sans MS"/>
                <a:cs typeface="Calibri Light" panose="020F0302020204030204"/>
              </a:rPr>
              <a:t> de vie</a:t>
            </a:r>
            <a:r>
              <a:rPr lang="en-US" sz="5400" dirty="0">
                <a:cs typeface="Calibri Light" panose="020F0302020204030204"/>
              </a:rPr>
              <a:t> 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248656" y="698501"/>
            <a:ext cx="6153912" cy="57801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 dirty="0">
                <a:latin typeface="Comic Sans MS"/>
                <a:cs typeface="Calibri" panose="020F0502020204030204"/>
              </a:rPr>
              <a:t>Tous les repas sont pris ensembles (même le matin)</a:t>
            </a:r>
          </a:p>
          <a:p>
            <a:r>
              <a:rPr lang="fr-FR" sz="2400" dirty="0">
                <a:latin typeface="Comic Sans MS"/>
                <a:cs typeface="Calibri" panose="020F0502020204030204"/>
              </a:rPr>
              <a:t>Pas de portable durant les activités et les repas. </a:t>
            </a:r>
          </a:p>
          <a:p>
            <a:r>
              <a:rPr lang="fr-FR" sz="2400" dirty="0">
                <a:latin typeface="Comic Sans MS"/>
                <a:cs typeface="Calibri" panose="020F0502020204030204"/>
              </a:rPr>
              <a:t>Une certaine autonomie sera demandée sur certains moments (heures de repas, quartiers libres, douches…) Nous comptons sur le respect des horaires. </a:t>
            </a:r>
          </a:p>
          <a:p>
            <a:r>
              <a:rPr lang="fr-FR" sz="2400" dirty="0">
                <a:latin typeface="Comic Sans MS"/>
                <a:cs typeface="Calibri" panose="020F0502020204030204"/>
              </a:rPr>
              <a:t>En cas de gros problèmes ou manquements aux règles de base (fugue, vol, violence…) on se garde la possibilité de renvoyer le jeunes aux frais du parent responsable.</a:t>
            </a:r>
          </a:p>
          <a:p>
            <a:endParaRPr lang="en-US" sz="2400" dirty="0">
              <a:cs typeface="Calibri" panose="020F0502020204030204"/>
            </a:endParaRPr>
          </a:p>
        </p:txBody>
      </p:sp>
      <p:grpSp>
        <p:nvGrpSpPr>
          <p:cNvPr id="8" name="Group 7"/>
          <p:cNvGrpSpPr>
            <a:grpSpLocks noGrp="1" noRot="1" noChangeAspect="1" noMove="1" noResize="1"/>
          </p:cNvGrpSpPr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31" name="Isosceles Tri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  <a:cs typeface="Calibri Light" panose="020F0302020204030204"/>
              </a:rPr>
              <a:t>Le programme</a:t>
            </a:r>
          </a:p>
        </p:txBody>
      </p:sp>
      <p:grpSp>
        <p:nvGrpSpPr>
          <p:cNvPr id="17" name="Group 16"/>
          <p:cNvGrpSpPr>
            <a:grpSpLocks noGrp="1" noRot="1" noChangeAspect="1" noMove="1" noResize="1"/>
          </p:cNvGrpSpPr>
          <p:nvPr/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8" name="Freeform: Shape 17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lnTo>
                    <a:pt x="2466091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lnTo>
                    <a:pt x="1896911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lnTo>
                    <a:pt x="2318728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lnTo>
                    <a:pt x="1995408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>
            <a:grpSpLocks noGrp="1" noRot="1" noChangeAspect="1" noMove="1" noResize="1"/>
          </p:cNvGrpSpPr>
          <p:nvPr/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4" name="Freeform: Shape 23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lnTo>
                    <a:pt x="3203055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lnTo>
                    <a:pt x="3305038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lnTo>
                    <a:pt x="3648768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lnTo>
                    <a:pt x="3800718" y="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67330" y="4123386"/>
            <a:ext cx="2743200" cy="36933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rtlCol="0" anchor="t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Tableau 6"/>
          <p:cNvGraphicFramePr>
            <a:graphicFrameLocks noGrp="1"/>
          </p:cNvGraphicFramePr>
          <p:nvPr>
            <p:ph idx="1"/>
          </p:nvPr>
        </p:nvGraphicFramePr>
        <p:xfrm>
          <a:off x="175098" y="1645921"/>
          <a:ext cx="11846852" cy="5339079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310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2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8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65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8335">
                <a:tc>
                  <a:txBody>
                    <a:bodyPr/>
                    <a:lstStyle/>
                    <a:p>
                      <a:pPr algn="ctr"/>
                      <a:endParaRPr lang="fr-FR" sz="28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cap="none" spc="0"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</a:txBody>
                  <a:tcPr marL="47673" marR="68105" marT="13621" marB="10215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cap="none" spc="0"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</a:txBody>
                  <a:tcPr marL="47673" marR="68105" marT="13621" marB="10215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cap="none" spc="0"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</a:txBody>
                  <a:tcPr marL="47673" marR="68105" marT="13621" marB="10215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cap="none" spc="0"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</a:txBody>
                  <a:tcPr marL="47673" marR="68105" marT="13621" marB="10215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cap="none" spc="0"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</a:txBody>
                  <a:tcPr marL="47673" marR="68105" marT="13621" marB="10215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335">
                <a:tc>
                  <a:txBody>
                    <a:bodyPr/>
                    <a:lstStyle/>
                    <a:p>
                      <a:endParaRPr lang="fr-FR" sz="28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endParaRPr lang="fr-FR" sz="28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28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8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fr-FR" sz="2800" b="1" cap="none" spc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28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28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endParaRPr lang="fr-FR" sz="28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28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8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656">
                <a:tc>
                  <a:txBody>
                    <a:bodyPr/>
                    <a:lstStyle/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Matin</a:t>
                      </a:r>
                    </a:p>
                  </a:txBody>
                  <a:tcPr marL="47673" marR="68105" marT="13621" marB="102157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cap="none" spc="0" baseline="0">
                          <a:solidFill>
                            <a:schemeClr val="tx1"/>
                          </a:solidFill>
                        </a:rPr>
                        <a:t>      Marché</a:t>
                      </a:r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cap="none" spc="0" dirty="0">
                          <a:solidFill>
                            <a:schemeClr val="tx1"/>
                          </a:solidFill>
                        </a:rPr>
                        <a:t>    Baignade</a:t>
                      </a: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Grottes de niaux</a:t>
                      </a: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Pliage</a:t>
                      </a:r>
                      <a:r>
                        <a:rPr lang="fr-FR" sz="1600" cap="none" spc="0" baseline="0">
                          <a:solidFill>
                            <a:schemeClr val="tx1"/>
                          </a:solidFill>
                        </a:rPr>
                        <a:t> des tentes, petit plouf et départ. Sniff </a:t>
                      </a:r>
                    </a:p>
                    <a:p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727">
                <a:tc>
                  <a:txBody>
                    <a:bodyPr/>
                    <a:lstStyle/>
                    <a:p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PN famille</a:t>
                      </a: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      melon</a:t>
                      </a:r>
                    </a:p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      </a:t>
                      </a: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     Melon</a:t>
                      </a: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PN</a:t>
                      </a: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PN</a:t>
                      </a: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656">
                <a:tc>
                  <a:txBody>
                    <a:bodyPr/>
                    <a:lstStyle/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Après-Midi</a:t>
                      </a:r>
                    </a:p>
                  </a:txBody>
                  <a:tcPr marL="47673" marR="68105" marT="13621" marB="102157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Installation + </a:t>
                      </a:r>
                      <a:r>
                        <a:rPr lang="fr-FR" sz="1600" cap="none" spc="0" baseline="0">
                          <a:solidFill>
                            <a:schemeClr val="tx1"/>
                          </a:solidFill>
                        </a:rPr>
                        <a:t> baignade</a:t>
                      </a:r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cap="none" spc="0" baseline="0">
                          <a:solidFill>
                            <a:schemeClr val="tx1"/>
                          </a:solidFill>
                        </a:rPr>
                        <a:t>     Plage </a:t>
                      </a:r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Rafting/canoe</a:t>
                      </a: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Foix</a:t>
                      </a: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Carcassonne </a:t>
                      </a: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692">
                <a:tc>
                  <a:txBody>
                    <a:bodyPr/>
                    <a:lstStyle/>
                    <a:p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Repas</a:t>
                      </a:r>
                      <a:r>
                        <a:rPr lang="fr-FR" sz="1600" cap="none" spc="0" baseline="0">
                          <a:solidFill>
                            <a:schemeClr val="tx1"/>
                          </a:solidFill>
                        </a:rPr>
                        <a:t>  snack</a:t>
                      </a:r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   tomates mozza</a:t>
                      </a: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    Concombres</a:t>
                      </a:r>
                    </a:p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            BBQ</a:t>
                      </a: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Resto</a:t>
                      </a:r>
                    </a:p>
                    <a:p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656">
                <a:tc>
                  <a:txBody>
                    <a:bodyPr/>
                    <a:lstStyle/>
                    <a:p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Soirée</a:t>
                      </a:r>
                    </a:p>
                  </a:txBody>
                  <a:tcPr marL="47673" marR="68105" marT="13621" marB="102157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cap="none" spc="0" baseline="0">
                          <a:solidFill>
                            <a:schemeClr val="tx1"/>
                          </a:solidFill>
                        </a:rPr>
                        <a:t>Jeux de cohésions</a:t>
                      </a:r>
                    </a:p>
                    <a:p>
                      <a:r>
                        <a:rPr lang="fr-FR" sz="1600" cap="none" spc="0" baseline="0">
                          <a:solidFill>
                            <a:schemeClr val="tx1"/>
                          </a:solidFill>
                        </a:rPr>
                        <a:t>Loup Garou </a:t>
                      </a:r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fr-FR" sz="1600" cap="none" spc="0">
                          <a:solidFill>
                            <a:schemeClr val="tx1"/>
                          </a:solidFill>
                        </a:rPr>
                        <a:t>     Foyer ados</a:t>
                      </a:r>
                    </a:p>
                    <a:p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cap="none" spc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47673" marR="68105" marT="13621" marB="10215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9958</TotalTime>
  <Words>565</Words>
  <Application>Microsoft Office PowerPoint</Application>
  <PresentationFormat>Grand écran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Yu Gothic UI Semibold</vt:lpstr>
      <vt:lpstr>Arial</vt:lpstr>
      <vt:lpstr>Calibri</vt:lpstr>
      <vt:lpstr>Calibri Light</vt:lpstr>
      <vt:lpstr>Comic Sans MS</vt:lpstr>
      <vt:lpstr>Thème Office</vt:lpstr>
      <vt:lpstr>Camp Ariège (Léran) </vt:lpstr>
      <vt:lpstr>Sommaire</vt:lpstr>
      <vt:lpstr>Administratif</vt:lpstr>
      <vt:lpstr>L'équipe  Kevin  - Chris  - Mika-Alex  </vt:lpstr>
      <vt:lpstr>Pourquoi ce camp ? </vt:lpstr>
      <vt:lpstr>Heure de départ et modalité de transport</vt:lpstr>
      <vt:lpstr>Hébergement </vt:lpstr>
      <vt:lpstr>Règles de vie </vt:lpstr>
      <vt:lpstr>Le programme</vt:lpstr>
      <vt:lpstr>Argent de poche </vt:lpstr>
      <vt:lpstr>Le trousseau</vt:lpstr>
      <vt:lpstr>Infos pratiques 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Utilisateur</cp:lastModifiedBy>
  <cp:revision>197</cp:revision>
  <dcterms:created xsi:type="dcterms:W3CDTF">2021-06-22T12:51:31Z</dcterms:created>
  <dcterms:modified xsi:type="dcterms:W3CDTF">2022-07-11T17:43:11Z</dcterms:modified>
</cp:coreProperties>
</file>