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77BC1-CA68-4954-AC40-041B0C788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F100DE-7EEB-4E13-B5E8-9F8218DE3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A183F7-C99C-413D-AA6D-F4220545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79A91F-8973-4530-BDF4-4F34E51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77582A-3684-456E-A75B-2C5CD039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BD802-FB1D-4AD1-92A6-17EE65A7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050716-2683-4C2E-A3C7-8221BB880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9BAB91-F18A-4C9B-949E-0DEE2A78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D90F99-373A-424F-A800-4EE56E99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6C175-9619-4326-AD83-0FFF7E88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E31EC0-3CA0-47AF-975F-ABF89E918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1F6862-C631-433F-8F9C-6A37F1A9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A7B029-ADC3-4890-9491-6EF8410A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7F167-BA90-4485-B582-1AB82D1A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41F05-BEB4-4E6D-8219-721C5E50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F06F4-704A-46CC-A55C-71EC1AE98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98C7D-F40C-4356-8E08-0311A7CA4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936067-57FB-4CC4-BAA6-3756F3CC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8E1CD2-3160-4B93-BA20-CA1DB4BC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FE2EC-0B8D-4B33-B231-2AE42A59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74C1C-58CD-4916-A573-1A41586B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A8301E-93BB-46C9-9806-A7A3FFDD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16BC8-462A-4ED4-8C75-260F60B6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F97103-4024-4F59-9896-4ACFDF63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B02BFB-4C46-41AE-98BF-7F71ADD7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B0C09-5D1F-42FF-94BB-114021AA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3AF6F-3B32-4B04-B52D-D714F702F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B8C2AB-FB90-40A6-B3CC-7024637DE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D16063-F3D0-41D8-9D20-2021CD7E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A96A50-ABF6-4369-8DD8-488D328E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28BC75-C2A1-4E56-A53A-004A7F8C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4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CB5B6-2D4E-4DA2-9A15-309AD5A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00A9FC-9860-4E3A-93E4-CC3DF7D3A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4A7EF9-6B06-48B7-8A22-BAC4390C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7BDEBB-FAC7-4EE2-A3E1-DD5285429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50BAF8-406B-4C91-8FC0-09344FBEF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8CAFE5-05C3-4A6E-AEFF-844C9CAD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BBBA73-979D-4F2C-A166-6138BD1B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72A7A0-22A5-4266-8CC1-54DD3B39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8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495C9-A930-47BF-AAB3-871E2E18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A96A7F-3C1C-4D72-9544-5B0FC8D4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B4DC69-FF18-488A-A03C-A1C02B3B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6ED1E-9162-43DC-A674-59AAABEB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1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EB0BDD-6311-4962-9DC6-85475638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869E67-6488-4644-BB3A-DA75030E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5BF085-AA43-4EBD-BCAD-FDB9E4E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80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BCAD9-6C08-42E8-8947-8993928A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1E25A-D0EA-4765-9F0F-0A664616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11F2E8-EF07-4491-AC25-7739D709F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CDB3CA-54D5-46AD-8862-96333A44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1AEC0-A1EE-4205-812D-5503D57C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DCAA3-4835-4EE1-927E-84366DAC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84258-BC78-4328-A454-9A24F16F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979556-0327-417F-B872-13CFBD9A1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67D6C0-9B80-4D8C-9116-DE85AF3C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92BEB3-9577-4FD4-810B-6C9269DD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059496-9E49-4598-A542-1D883FBE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C96614-483C-41C2-A2EB-755FD31A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6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53A9B0-F50C-48AF-BBE6-362A5F51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E5D21-D57F-4429-8F9E-C04D4051F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119ADA-8A0C-4E68-8103-8B7450402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CA67-D7CE-4C6D-BC69-A5DE80E9CE9D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C45985-8BCC-4FAF-B963-AE29C46BE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E7B18-491B-4FC6-85E9-F391199D8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1176-6A0B-4624-A8FA-766FCBC1FD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7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76D0F-4D2B-410E-AF57-CA411810D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987" y="410330"/>
            <a:ext cx="9104026" cy="1261073"/>
          </a:xfrm>
        </p:spPr>
        <p:txBody>
          <a:bodyPr/>
          <a:lstStyle/>
          <a:p>
            <a:r>
              <a:rPr lang="fr-FR" dirty="0"/>
              <a:t>Paris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821731-6D36-4C07-8664-39584F171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93" y="1671403"/>
            <a:ext cx="7435214" cy="49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E0506-07C6-4802-B336-AC8D8455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Hébergement</a:t>
            </a:r>
          </a:p>
        </p:txBody>
      </p:sp>
      <p:pic>
        <p:nvPicPr>
          <p:cNvPr id="7170" name="Picture 2" descr="Cour d'honneur | INJS Paris">
            <a:extLst>
              <a:ext uri="{FF2B5EF4-FFF2-40B4-BE49-F238E27FC236}">
                <a16:creationId xmlns:a16="http://schemas.microsoft.com/office/drawing/2014/main" id="{61198F24-5F50-45D3-BD79-747F07724A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9" y="1690688"/>
            <a:ext cx="365760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756E3A-6781-4803-8BBF-37A0D0873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99" y="1286906"/>
            <a:ext cx="6667500" cy="500062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F4145DE-F817-4E45-BB69-B23B66E562B5}"/>
              </a:ext>
            </a:extLst>
          </p:cNvPr>
          <p:cNvSpPr/>
          <p:nvPr/>
        </p:nvSpPr>
        <p:spPr>
          <a:xfrm>
            <a:off x="8276734" y="4873658"/>
            <a:ext cx="527901" cy="405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023FAEB-ADB1-4DDF-BAC2-BCD471BA199E}"/>
              </a:ext>
            </a:extLst>
          </p:cNvPr>
          <p:cNvSpPr/>
          <p:nvPr/>
        </p:nvSpPr>
        <p:spPr>
          <a:xfrm rot="11983969">
            <a:off x="4557445" y="4210091"/>
            <a:ext cx="3761295" cy="405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26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1049C-EFC0-419E-B04D-1365FB51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81F51B4-0E88-4507-9500-87E77366B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31179"/>
              </p:ext>
            </p:extLst>
          </p:nvPr>
        </p:nvGraphicFramePr>
        <p:xfrm>
          <a:off x="641022" y="1162787"/>
          <a:ext cx="10495961" cy="5662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7848">
                  <a:extLst>
                    <a:ext uri="{9D8B030D-6E8A-4147-A177-3AD203B41FA5}">
                      <a16:colId xmlns:a16="http://schemas.microsoft.com/office/drawing/2014/main" val="1582932887"/>
                    </a:ext>
                  </a:extLst>
                </a:gridCol>
                <a:gridCol w="1848753">
                  <a:extLst>
                    <a:ext uri="{9D8B030D-6E8A-4147-A177-3AD203B41FA5}">
                      <a16:colId xmlns:a16="http://schemas.microsoft.com/office/drawing/2014/main" val="308113180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71269188"/>
                    </a:ext>
                  </a:extLst>
                </a:gridCol>
                <a:gridCol w="2100135">
                  <a:extLst>
                    <a:ext uri="{9D8B030D-6E8A-4147-A177-3AD203B41FA5}">
                      <a16:colId xmlns:a16="http://schemas.microsoft.com/office/drawing/2014/main" val="1322064346"/>
                    </a:ext>
                  </a:extLst>
                </a:gridCol>
                <a:gridCol w="2106105">
                  <a:extLst>
                    <a:ext uri="{9D8B030D-6E8A-4147-A177-3AD203B41FA5}">
                      <a16:colId xmlns:a16="http://schemas.microsoft.com/office/drawing/2014/main" val="2786149204"/>
                    </a:ext>
                  </a:extLst>
                </a:gridCol>
              </a:tblGrid>
              <a:tr h="367837">
                <a:tc>
                  <a:txBody>
                    <a:bodyPr/>
                    <a:lstStyle/>
                    <a:p>
                      <a:r>
                        <a:rPr lang="fr-FR" dirty="0"/>
                        <a:t>Lundi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Mercredi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Vendredi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3012"/>
                  </a:ext>
                </a:extLst>
              </a:tr>
              <a:tr h="179703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SNCF</a:t>
                      </a:r>
                    </a:p>
                    <a:p>
                      <a:pPr algn="ctr"/>
                      <a:r>
                        <a:rPr lang="fr-FR" dirty="0"/>
                        <a:t>Rdv 7h à la gare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Balades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Street art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Lieu tournage film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Etrange Escale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Notre Dame de Paris</a:t>
                      </a:r>
                    </a:p>
                    <a:p>
                      <a:r>
                        <a:rPr lang="fr-FR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Musée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Cité des Sciences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Musée d’Histoire Naturelle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dirty="0"/>
                        <a:t>Rallye photo au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dirty="0"/>
                        <a:t> Jardin du Luxembourg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427247"/>
                  </a:ext>
                </a:extLst>
              </a:tr>
              <a:tr h="75583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PIQUE-NIQUE FAMILLE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INJS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PIQUE-NIQUE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JARDIN DES TUILLERIES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PIQUE-NIQUE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LA DEFENSE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PIQUE-NIQUE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 ILE DE LA CITE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accent1"/>
                          </a:solidFill>
                        </a:rPr>
                        <a:t>PIQUE-NIQUE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INJS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1566"/>
                  </a:ext>
                </a:extLst>
              </a:tr>
              <a:tr h="9069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b="1" dirty="0"/>
                        <a:t>Tour Eiffel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b="1" dirty="0"/>
                        <a:t>Play Ground </a:t>
                      </a:r>
                      <a:r>
                        <a:rPr lang="fr-FR" sz="1800" dirty="0"/>
                        <a:t>de basket « Nike » au sud de Pigalle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Musée du Louvre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Quartier de la Défense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Quais de Paris + Shopping 1</a:t>
                      </a:r>
                      <a:r>
                        <a:rPr lang="fr-FR" baseline="30000" dirty="0"/>
                        <a:t>er </a:t>
                      </a:r>
                      <a:r>
                        <a:rPr lang="fr-FR" dirty="0"/>
                        <a:t>+ 4eme arrondissement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16h11 SNCF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836248"/>
                  </a:ext>
                </a:extLst>
              </a:tr>
              <a:tr h="63489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REPAS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MONTMARTRE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ARENES DE LUTECE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SNACK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accent1"/>
                          </a:solidFill>
                        </a:rPr>
                        <a:t>CHAMP ELYSEE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/>
                          </a:solidFill>
                        </a:rPr>
                        <a:t>RESTO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45378"/>
                  </a:ext>
                </a:extLst>
              </a:tr>
              <a:tr h="906997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Soirée</a:t>
                      </a:r>
                    </a:p>
                    <a:p>
                      <a:pPr algn="ctr"/>
                      <a:r>
                        <a:rPr lang="fr-FR" b="1" dirty="0"/>
                        <a:t> </a:t>
                      </a:r>
                      <a:r>
                        <a:rPr lang="fr-FR" b="0" dirty="0"/>
                        <a:t>M</a:t>
                      </a:r>
                      <a:r>
                        <a:rPr lang="fr-FR" dirty="0"/>
                        <a:t>ontmartre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Soirée Balade </a:t>
                      </a:r>
                      <a:r>
                        <a:rPr lang="fr-FR" dirty="0"/>
                        <a:t>nocturne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Soirée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/>
                        <a:t>Champ Elysée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Balade</a:t>
                      </a:r>
                    </a:p>
                    <a:p>
                      <a:pPr algn="ctr"/>
                      <a:r>
                        <a:rPr lang="fr-FR" dirty="0"/>
                        <a:t> en péniche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arrivée 20h10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289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52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8BD62-CC5E-4AD2-8897-F702368B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Règles de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B4C482-DAD3-438B-8C58-173DD169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Tous les repas sont pris ensemble (même le matin).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Pas de portable durant les activités et les repas.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Une certaine autonomie sera demandée sur certains moments (heures de repas, quartiers libres, douches…). Nous comptons sur le respect des horaires.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En cas de gros problèmes ou manquements aux règles de base (fugue, vol, violence…) on se garde la possibilité de renvoyer le jeune aux frais du parent responsable.</a:t>
            </a:r>
          </a:p>
        </p:txBody>
      </p:sp>
    </p:spTree>
    <p:extLst>
      <p:ext uri="{BB962C8B-B14F-4D97-AF65-F5344CB8AC3E}">
        <p14:creationId xmlns:p14="http://schemas.microsoft.com/office/powerpoint/2010/main" val="250360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72008-E99E-4C67-925B-9ED728FC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Argent de poche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1B835C-21C6-4C27-9C0B-B085150F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64676E"/>
                </a:solidFill>
                <a:latin typeface="Segoe-UI"/>
              </a:rPr>
              <a:t>Limite de 30 euros par jeune.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64676E"/>
                </a:solidFill>
                <a:latin typeface="Segoe-UI"/>
              </a:rPr>
              <a:t>De manière générale, les jeunes gardent leur argent et les téléphones … Sauf si c’est mieux que les animateurs les gardent.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64676E"/>
                </a:solidFill>
                <a:latin typeface="Segoe-UI"/>
              </a:rPr>
              <a:t>Les jeunes sont nourris par la Maison de l’Enfance, l’argent de poche n’est donc pas indispensable.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70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19F9E-1F6D-4539-AC70-8BF8C66B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trousseau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A487BC-F7FC-4992-9D35-ED0D9CD9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u="sng" dirty="0"/>
              <a:t>A prévoir dans un sac facilement transportable </a:t>
            </a:r>
            <a:r>
              <a:rPr lang="fr-FR" dirty="0"/>
              <a:t>:</a:t>
            </a:r>
          </a:p>
          <a:p>
            <a:r>
              <a:rPr lang="fr-FR" dirty="0"/>
              <a:t> Un nécessaire de toilette et une serviette </a:t>
            </a:r>
          </a:p>
          <a:p>
            <a:r>
              <a:rPr lang="fr-FR" dirty="0"/>
              <a:t> Des lunettes de soleil, un chapeau.</a:t>
            </a:r>
          </a:p>
          <a:p>
            <a:r>
              <a:rPr lang="fr-FR" dirty="0"/>
              <a:t>Duvet</a:t>
            </a:r>
          </a:p>
          <a:p>
            <a:r>
              <a:rPr lang="fr-FR" dirty="0"/>
              <a:t>Un petit sac à dos et une gourde (bouteille)</a:t>
            </a:r>
          </a:p>
          <a:p>
            <a:r>
              <a:rPr lang="fr-FR" dirty="0"/>
              <a:t>Des chaussures de marche (tennis)</a:t>
            </a:r>
          </a:p>
          <a:p>
            <a:r>
              <a:rPr lang="fr-FR" dirty="0"/>
              <a:t>1 tenue classe pour le resto</a:t>
            </a:r>
          </a:p>
          <a:p>
            <a:r>
              <a:rPr lang="fr-FR" dirty="0"/>
              <a:t>1 masque covid</a:t>
            </a:r>
          </a:p>
          <a:p>
            <a:pPr marL="0" indent="0" algn="ctr">
              <a:buNone/>
            </a:pPr>
            <a:r>
              <a:rPr lang="fr-FR" dirty="0"/>
              <a:t>Une grande dose de bonne humeur…</a:t>
            </a:r>
          </a:p>
          <a:p>
            <a:pPr marL="0" indent="0" algn="ctr">
              <a:buNone/>
            </a:pPr>
            <a:r>
              <a:rPr lang="fr-FR" dirty="0"/>
              <a:t>Attention, chaque enfant est responsable de ses valises</a:t>
            </a:r>
          </a:p>
          <a:p>
            <a:pPr marL="0" indent="0" algn="ctr">
              <a:buNone/>
            </a:pPr>
            <a:r>
              <a:rPr lang="fr-FR" dirty="0"/>
              <a:t>(VALISE A ROULETTE FORTEMENT CONSEILLEE) </a:t>
            </a:r>
          </a:p>
        </p:txBody>
      </p:sp>
    </p:spTree>
    <p:extLst>
      <p:ext uri="{BB962C8B-B14F-4D97-AF65-F5344CB8AC3E}">
        <p14:creationId xmlns:p14="http://schemas.microsoft.com/office/powerpoint/2010/main" val="187139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2DEE8-53BD-4F51-90AA-3ABD7313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Infos pratiques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E91D75-C3CE-4F20-9B2F-F65913C4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Facebook ou Maison de l’Enfance64.fr</a:t>
            </a:r>
          </a:p>
          <a:p>
            <a:r>
              <a:rPr lang="fr-FR" dirty="0"/>
              <a:t>Instagram : </a:t>
            </a:r>
            <a:r>
              <a:rPr lang="fr-FR" dirty="0" err="1"/>
              <a:t>secteurjeunesbillere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Kevin : 07.71.20.65.30</a:t>
            </a:r>
          </a:p>
          <a:p>
            <a:pPr marL="0" indent="0">
              <a:buNone/>
            </a:pPr>
            <a:r>
              <a:rPr lang="fr-FR"/>
              <a:t>  Corentin : 06.73.42.62.73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En cas d’urgence à Billère 05.59.62.21.02</a:t>
            </a:r>
          </a:p>
          <a:p>
            <a:pPr marL="0" indent="0">
              <a:buNone/>
            </a:pPr>
            <a:r>
              <a:rPr lang="fr-FR" dirty="0"/>
              <a:t>Kevin.hobbe.mde@gmail.com</a:t>
            </a:r>
          </a:p>
          <a:p>
            <a:pPr marL="0" indent="0">
              <a:buNone/>
            </a:pPr>
            <a:r>
              <a:rPr lang="fr-FR" dirty="0"/>
              <a:t>Résumé tous les soirs sur maisonenfance64.fr</a:t>
            </a:r>
          </a:p>
        </p:txBody>
      </p:sp>
    </p:spTree>
    <p:extLst>
      <p:ext uri="{BB962C8B-B14F-4D97-AF65-F5344CB8AC3E}">
        <p14:creationId xmlns:p14="http://schemas.microsoft.com/office/powerpoint/2010/main" val="328144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7FDA0-F5AA-4361-BDC2-2213ADCF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436A30-32BE-4E67-9C2B-76969E6F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Administratif</a:t>
            </a:r>
          </a:p>
          <a:p>
            <a:r>
              <a:rPr lang="fr-FR" dirty="0"/>
              <a:t>Transport</a:t>
            </a:r>
          </a:p>
          <a:p>
            <a:r>
              <a:rPr lang="fr-FR" dirty="0"/>
              <a:t>L’équipe</a:t>
            </a:r>
          </a:p>
          <a:p>
            <a:r>
              <a:rPr lang="fr-FR" dirty="0"/>
              <a:t>Hébergement</a:t>
            </a:r>
          </a:p>
          <a:p>
            <a:r>
              <a:rPr lang="fr-FR" dirty="0"/>
              <a:t>Programme</a:t>
            </a:r>
          </a:p>
          <a:p>
            <a:r>
              <a:rPr lang="fr-FR" dirty="0"/>
              <a:t>Règles de vie</a:t>
            </a:r>
          </a:p>
          <a:p>
            <a:r>
              <a:rPr lang="fr-FR" dirty="0"/>
              <a:t>Argent de poche</a:t>
            </a:r>
          </a:p>
          <a:p>
            <a:r>
              <a:rPr lang="fr-FR" dirty="0"/>
              <a:t>Info Pratique</a:t>
            </a:r>
          </a:p>
        </p:txBody>
      </p:sp>
    </p:spTree>
    <p:extLst>
      <p:ext uri="{BB962C8B-B14F-4D97-AF65-F5344CB8AC3E}">
        <p14:creationId xmlns:p14="http://schemas.microsoft.com/office/powerpoint/2010/main" val="250689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51F65-DA1C-489C-9B1A-EE919FD7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Administratif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5D5A8C-B457-4206-82CC-2DA29A29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planning en attendant</a:t>
            </a:r>
          </a:p>
        </p:txBody>
      </p:sp>
    </p:spTree>
    <p:extLst>
      <p:ext uri="{BB962C8B-B14F-4D97-AF65-F5344CB8AC3E}">
        <p14:creationId xmlns:p14="http://schemas.microsoft.com/office/powerpoint/2010/main" val="158545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71F2E-5879-4699-A3B9-4B6DEB66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 </a:t>
            </a:r>
          </a:p>
        </p:txBody>
      </p:sp>
      <p:pic>
        <p:nvPicPr>
          <p:cNvPr id="1026" name="Picture 2" descr="Le premier TGV l'Océane est arrivé à Pau">
            <a:extLst>
              <a:ext uri="{FF2B5EF4-FFF2-40B4-BE49-F238E27FC236}">
                <a16:creationId xmlns:a16="http://schemas.microsoft.com/office/drawing/2014/main" id="{4D8D5AB4-364A-4C07-82D4-E5882BF1D4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96" y="1450870"/>
            <a:ext cx="77416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4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che.magazine-avantages.fr/data/photo/w1000_ci/1jv/marche-a-pied-poifs-minceur-maigrir.jpg">
            <a:extLst>
              <a:ext uri="{FF2B5EF4-FFF2-40B4-BE49-F238E27FC236}">
                <a16:creationId xmlns:a16="http://schemas.microsoft.com/office/drawing/2014/main" id="{CBEB2149-05D2-4C54-8A6C-C2220088A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7" y="445956"/>
            <a:ext cx="3832584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🇫🇷 Paris Metro - All the Lines / Toutes les Lignes - Métro de Paris  (2022) (4K) - YouTube">
            <a:extLst>
              <a:ext uri="{FF2B5EF4-FFF2-40B4-BE49-F238E27FC236}">
                <a16:creationId xmlns:a16="http://schemas.microsoft.com/office/drawing/2014/main" id="{767CC9B4-5840-4B2F-AADB-4984D391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8" y="44595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D4AF48-BD15-4C2A-97C7-7EE50947F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17" y="4151494"/>
            <a:ext cx="5867400" cy="21526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953B23-365E-4363-82CD-A23B387F3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986" y="4151494"/>
            <a:ext cx="3829868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9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D45DA-2D08-471F-A12A-023A59AB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Team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1543EC-ADA8-4F9B-82C3-6699A123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Alex </a:t>
            </a:r>
          </a:p>
        </p:txBody>
      </p:sp>
      <p:pic>
        <p:nvPicPr>
          <p:cNvPr id="3074" name="Picture 2" descr="Guitare — Wikipédia">
            <a:extLst>
              <a:ext uri="{FF2B5EF4-FFF2-40B4-BE49-F238E27FC236}">
                <a16:creationId xmlns:a16="http://schemas.microsoft.com/office/drawing/2014/main" id="{7DF98E8A-617A-4BCA-A2B4-B64D968A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431057"/>
            <a:ext cx="16192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munération des AESH de l'Académie de Strasbourg : quelles avancées ?  quelles revendications ? - SGEN-CFDT Alsace">
            <a:extLst>
              <a:ext uri="{FF2B5EF4-FFF2-40B4-BE49-F238E27FC236}">
                <a16:creationId xmlns:a16="http://schemas.microsoft.com/office/drawing/2014/main" id="{C66F3990-F3BE-4FFF-9B87-59F458B0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2449796"/>
            <a:ext cx="2647951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actère De Hipster Avec Des éléments De Hipster | Vecteur Premium">
            <a:extLst>
              <a:ext uri="{FF2B5EF4-FFF2-40B4-BE49-F238E27FC236}">
                <a16:creationId xmlns:a16="http://schemas.microsoft.com/office/drawing/2014/main" id="{4C8C8961-03C9-4EA4-8693-DC28C0F4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5927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9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5B390-EF1B-43F3-8B6E-5A34A9C7C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6" y="359763"/>
            <a:ext cx="4545109" cy="554636"/>
          </a:xfrm>
        </p:spPr>
        <p:txBody>
          <a:bodyPr>
            <a:normAutofit/>
          </a:bodyPr>
          <a:lstStyle/>
          <a:p>
            <a:r>
              <a:rPr lang="fr-FR" dirty="0"/>
              <a:t>Corentin </a:t>
            </a:r>
          </a:p>
          <a:p>
            <a:endParaRPr lang="fr-FR" dirty="0"/>
          </a:p>
        </p:txBody>
      </p:sp>
      <p:pic>
        <p:nvPicPr>
          <p:cNvPr id="4098" name="Picture 2" descr="Club Vacances: quel club choisir pour vos vacances? | Air Vacances">
            <a:extLst>
              <a:ext uri="{FF2B5EF4-FFF2-40B4-BE49-F238E27FC236}">
                <a16:creationId xmlns:a16="http://schemas.microsoft.com/office/drawing/2014/main" id="{0B27E320-F79D-4C91-9D6C-509A74DB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" y="914399"/>
            <a:ext cx="4500593" cy="25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vent management logo Royalty Free Vector Image">
            <a:extLst>
              <a:ext uri="{FF2B5EF4-FFF2-40B4-BE49-F238E27FC236}">
                <a16:creationId xmlns:a16="http://schemas.microsoft.com/office/drawing/2014/main" id="{921ABB53-13DC-4BA9-9B72-39FB03E2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2"/>
          <a:stretch/>
        </p:blipFill>
        <p:spPr bwMode="auto">
          <a:xfrm>
            <a:off x="7889371" y="562131"/>
            <a:ext cx="2798616" cy="25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B7953D-BB89-49CA-9DFE-E1FF7181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933" y="3155430"/>
            <a:ext cx="4712499" cy="31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3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B2CB6-9B0B-4EED-81E4-DD82E6D4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Elodie</a:t>
            </a:r>
          </a:p>
        </p:txBody>
      </p:sp>
      <p:pic>
        <p:nvPicPr>
          <p:cNvPr id="5122" name="Picture 2" descr="Les grandes typologies de profs dont on se souvient toute sa vie ! -  Sydologie">
            <a:extLst>
              <a:ext uri="{FF2B5EF4-FFF2-40B4-BE49-F238E27FC236}">
                <a16:creationId xmlns:a16="http://schemas.microsoft.com/office/drawing/2014/main" id="{989D4A35-E686-4743-B736-BE9F8F03EE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735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amaha Pacifica 012 Guitare Électrique Red Metallic – Guitare électrique  d'étude – 4/4 Guitare idéal débutant : Amazon.fr: Instruments de musique et  Sono">
            <a:extLst>
              <a:ext uri="{FF2B5EF4-FFF2-40B4-BE49-F238E27FC236}">
                <a16:creationId xmlns:a16="http://schemas.microsoft.com/office/drawing/2014/main" id="{6DAA43C3-3629-480E-A669-4650D6E5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1" y="720725"/>
            <a:ext cx="25336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80DE746-E1ED-4289-BBCB-780FC9F66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88" y="2392079"/>
            <a:ext cx="3240607" cy="24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D03731-B22A-4C3C-A993-E69D9ED2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Kevin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CBE2FA-82D0-4CB5-9147-2B61FC706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8" y="3637839"/>
            <a:ext cx="3665095" cy="2748821"/>
          </a:xfrm>
          <a:prstGeom prst="rect">
            <a:avLst/>
          </a:prstGeom>
        </p:spPr>
      </p:pic>
      <p:pic>
        <p:nvPicPr>
          <p:cNvPr id="6146" name="Picture 2" descr="Guide de pêche en vallée de Gavarnie, Hautes-Pyrénées (65)">
            <a:extLst>
              <a:ext uri="{FF2B5EF4-FFF2-40B4-BE49-F238E27FC236}">
                <a16:creationId xmlns:a16="http://schemas.microsoft.com/office/drawing/2014/main" id="{B248E12C-3042-470C-9276-57E285BF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89" y="471340"/>
            <a:ext cx="3778588" cy="36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4FB89F-9F8E-44CC-8B25-4FE854B19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10"/>
          <a:stretch/>
        </p:blipFill>
        <p:spPr>
          <a:xfrm>
            <a:off x="927023" y="1704113"/>
            <a:ext cx="3883584" cy="24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8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427</Words>
  <Application>Microsoft Office PowerPoint</Application>
  <PresentationFormat>Grand écran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Segoe-UI</vt:lpstr>
      <vt:lpstr>Thème Office</vt:lpstr>
      <vt:lpstr>Paris 2022</vt:lpstr>
      <vt:lpstr>Sommaire  </vt:lpstr>
      <vt:lpstr>Administratif </vt:lpstr>
      <vt:lpstr>Transport </vt:lpstr>
      <vt:lpstr>Présentation PowerPoint</vt:lpstr>
      <vt:lpstr>La Team</vt:lpstr>
      <vt:lpstr>Présentation PowerPoint</vt:lpstr>
      <vt:lpstr>Elodie</vt:lpstr>
      <vt:lpstr>Kevin</vt:lpstr>
      <vt:lpstr>Hébergement</vt:lpstr>
      <vt:lpstr>Présentation PowerPoint</vt:lpstr>
      <vt:lpstr>Règles de vie</vt:lpstr>
      <vt:lpstr>Argent de poche</vt:lpstr>
      <vt:lpstr>Le trousseau</vt:lpstr>
      <vt:lpstr>Infos pratiques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 2022</dc:title>
  <dc:creator>Utilisateur</dc:creator>
  <cp:lastModifiedBy>Utilisateur</cp:lastModifiedBy>
  <cp:revision>27</cp:revision>
  <dcterms:created xsi:type="dcterms:W3CDTF">2022-07-06T10:09:25Z</dcterms:created>
  <dcterms:modified xsi:type="dcterms:W3CDTF">2022-07-08T16:41:42Z</dcterms:modified>
</cp:coreProperties>
</file>